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Consolas" panose="020B0609020204030204" pitchFamily="49" charset="0"/>
      <p:regular r:id="rId50"/>
      <p:bold r:id="rId51"/>
      <p:italic r:id="rId52"/>
      <p:boldItalic r:id="rId53"/>
    </p:embeddedFont>
    <p:embeddedFont>
      <p:font typeface="IBM Plex Sans" panose="020B0503050203000203" pitchFamily="34" charset="0"/>
      <p:regular r:id="rId54"/>
    </p:embeddedFont>
    <p:embeddedFont>
      <p:font typeface="Karla" pitchFamily="2" charset="0"/>
      <p:regular r:id="rId55"/>
      <p:bold r:id="rId56"/>
      <p:italic r:id="rId57"/>
      <p:boldItalic r:id="rId58"/>
    </p:embeddedFont>
    <p:embeddedFont>
      <p:font typeface="Karla Medium" pitchFamily="2" charset="0"/>
      <p:regular r:id="rId59"/>
      <p:bold r:id="rId60"/>
      <p:italic r:id="rId61"/>
      <p:boldItalic r:id="rId62"/>
    </p:embeddedFont>
    <p:embeddedFont>
      <p:font typeface="Orbitron" panose="020B060402020202020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7" roundtripDataSignature="AMtx7mjk7w9iMO4kr77H3s8MTqaIAA8B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0152AB-03FA-4C9B-8DAB-C0E68EDF8B57}">
  <a:tblStyle styleId="{550152AB-03FA-4C9B-8DAB-C0E68EDF8B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04705C-60A4-44B4-82D9-EC4F2BA0D56C}"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17"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12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1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aa10dd05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2aa10dd05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44790da9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2544790da9c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44790da9c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2544790da9c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abd16ce0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abd16ce0b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2aa10dd05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2aa10dd05b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2abd16ce0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22abd16ce0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abd16ce0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g22abd16ce0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2abd16c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2abd16ce0b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abd16ce0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22abd16ce0b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2aa10dd0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22aa10dd05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2aab8fcc9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22aab8fcc9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544790da9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544790da9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544790da9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g2544790da9c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544790da9c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2544790da9c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544790da9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7" name="Google Shape;927;g2544790da9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545dcc6c6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2545dcc6c60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545dcc6c6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1" name="Google Shape;951;g2545dcc6c6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2aa10dd05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22aa10dd05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2aa10dd05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22aa10dd05b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544790da9c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2544790da9c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544790da9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g2544790da9c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544790da9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544790da9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2aa10dd05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22aa10dd05b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544790da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2544790da9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544790da9c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2544790da9c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544790da9c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g2544790da9c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2aa10dd05b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22aa10dd05b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44790da9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544790da9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544790da9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2544790da9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2aa10dd05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g22aa10dd05b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544790da9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2544790da9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548e3a9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2548e3a9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45dcc6c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545dcc6c6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abd16ce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abd16ce0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abd16ce0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22abd16ce0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45dcc6c6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545dcc6c60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4"/>
          <p:cNvGrpSpPr/>
          <p:nvPr/>
        </p:nvGrpSpPr>
        <p:grpSpPr>
          <a:xfrm>
            <a:off x="0" y="0"/>
            <a:ext cx="9144000" cy="5143520"/>
            <a:chOff x="0" y="0"/>
            <a:chExt cx="9144000" cy="5143520"/>
          </a:xfrm>
        </p:grpSpPr>
        <p:sp>
          <p:nvSpPr>
            <p:cNvPr id="10" name="Google Shape;10;p54"/>
            <p:cNvSpPr/>
            <p:nvPr/>
          </p:nvSpPr>
          <p:spPr>
            <a:xfrm>
              <a:off x="0" y="0"/>
              <a:ext cx="9144000" cy="3119366"/>
            </a:xfrm>
            <a:custGeom>
              <a:avLst/>
              <a:gdLst/>
              <a:ahLst/>
              <a:cxnLst/>
              <a:rect l="l" t="t" r="r" b="b"/>
              <a:pathLst>
                <a:path w="285750" h="132612" extrusionOk="0">
                  <a:moveTo>
                    <a:pt x="0" y="0"/>
                  </a:moveTo>
                  <a:lnTo>
                    <a:pt x="0" y="132612"/>
                  </a:lnTo>
                  <a:lnTo>
                    <a:pt x="285750" y="132612"/>
                  </a:lnTo>
                  <a:lnTo>
                    <a:pt x="285750" y="0"/>
                  </a:lnTo>
                  <a:close/>
                </a:path>
              </a:pathLst>
            </a:custGeom>
            <a:gradFill>
              <a:gsLst>
                <a:gs pos="0">
                  <a:schemeClr val="accent1"/>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4"/>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4"/>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54"/>
            <p:cNvGrpSpPr/>
            <p:nvPr/>
          </p:nvGrpSpPr>
          <p:grpSpPr>
            <a:xfrm>
              <a:off x="335648" y="102080"/>
              <a:ext cx="8236480" cy="1901600"/>
              <a:chOff x="500350" y="926425"/>
              <a:chExt cx="6434750" cy="1485625"/>
            </a:xfrm>
          </p:grpSpPr>
          <p:sp>
            <p:nvSpPr>
              <p:cNvPr id="14" name="Google Shape;14;p54"/>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4"/>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4"/>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4"/>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4"/>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4"/>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4"/>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4"/>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4"/>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4"/>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4"/>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4"/>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4"/>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4"/>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4"/>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4"/>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4"/>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4"/>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4"/>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4"/>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4"/>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4"/>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4"/>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4"/>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4"/>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4"/>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4"/>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4"/>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4"/>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4"/>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4"/>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4"/>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4"/>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4"/>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4"/>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4"/>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4"/>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4"/>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4"/>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4"/>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4"/>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4"/>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4"/>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4"/>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4"/>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4"/>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4"/>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4"/>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4"/>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3" name="Google Shape;63;p54"/>
          <p:cNvSpPr txBox="1">
            <a:spLocks noGrp="1"/>
          </p:cNvSpPr>
          <p:nvPr>
            <p:ph type="subTitle" idx="1"/>
          </p:nvPr>
        </p:nvSpPr>
        <p:spPr>
          <a:xfrm>
            <a:off x="1698000" y="3417925"/>
            <a:ext cx="4645200" cy="43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4" name="Google Shape;64;p54"/>
          <p:cNvSpPr txBox="1">
            <a:spLocks noGrp="1"/>
          </p:cNvSpPr>
          <p:nvPr>
            <p:ph type="ctrTitle"/>
          </p:nvPr>
        </p:nvSpPr>
        <p:spPr>
          <a:xfrm>
            <a:off x="1698000" y="1250725"/>
            <a:ext cx="5751600" cy="216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0"/>
        <p:cNvGrpSpPr/>
        <p:nvPr/>
      </p:nvGrpSpPr>
      <p:grpSpPr>
        <a:xfrm>
          <a:off x="0" y="0"/>
          <a:ext cx="0" cy="0"/>
          <a:chOff x="0" y="0"/>
          <a:chExt cx="0" cy="0"/>
        </a:xfrm>
      </p:grpSpPr>
      <p:sp>
        <p:nvSpPr>
          <p:cNvPr id="291" name="Google Shape;291;p67"/>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92" name="Google Shape;292;p67"/>
          <p:cNvGrpSpPr/>
          <p:nvPr/>
        </p:nvGrpSpPr>
        <p:grpSpPr>
          <a:xfrm rot="-1204480">
            <a:off x="-371857" y="316256"/>
            <a:ext cx="976826" cy="844842"/>
            <a:chOff x="7565700" y="3634650"/>
            <a:chExt cx="1234500" cy="1067700"/>
          </a:xfrm>
        </p:grpSpPr>
        <p:sp>
          <p:nvSpPr>
            <p:cNvPr id="293" name="Google Shape;293;p67"/>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7"/>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 name="Google Shape;295;p67"/>
          <p:cNvGrpSpPr/>
          <p:nvPr/>
        </p:nvGrpSpPr>
        <p:grpSpPr>
          <a:xfrm rot="2914580">
            <a:off x="8390072" y="306420"/>
            <a:ext cx="517779" cy="366732"/>
            <a:chOff x="7565700" y="3634650"/>
            <a:chExt cx="1234500" cy="1067700"/>
          </a:xfrm>
        </p:grpSpPr>
        <p:sp>
          <p:nvSpPr>
            <p:cNvPr id="296" name="Google Shape;296;p67"/>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7"/>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98"/>
        <p:cNvGrpSpPr/>
        <p:nvPr/>
      </p:nvGrpSpPr>
      <p:grpSpPr>
        <a:xfrm>
          <a:off x="0" y="0"/>
          <a:ext cx="0" cy="0"/>
          <a:chOff x="0" y="0"/>
          <a:chExt cx="0" cy="0"/>
        </a:xfrm>
      </p:grpSpPr>
      <p:sp>
        <p:nvSpPr>
          <p:cNvPr id="299" name="Google Shape;299;p68"/>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8"/>
          <p:cNvSpPr txBox="1">
            <a:spLocks noGrp="1"/>
          </p:cNvSpPr>
          <p:nvPr>
            <p:ph type="title"/>
          </p:nvPr>
        </p:nvSpPr>
        <p:spPr>
          <a:xfrm>
            <a:off x="816300" y="683150"/>
            <a:ext cx="4926300" cy="93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301" name="Google Shape;301;p68"/>
          <p:cNvSpPr txBox="1">
            <a:spLocks noGrp="1"/>
          </p:cNvSpPr>
          <p:nvPr>
            <p:ph type="subTitle" idx="1"/>
          </p:nvPr>
        </p:nvSpPr>
        <p:spPr>
          <a:xfrm>
            <a:off x="8178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2" name="Google Shape;302;p68"/>
          <p:cNvSpPr txBox="1">
            <a:spLocks noGrp="1"/>
          </p:cNvSpPr>
          <p:nvPr>
            <p:ph type="subTitle" idx="2"/>
          </p:nvPr>
        </p:nvSpPr>
        <p:spPr>
          <a:xfrm>
            <a:off x="8178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3" name="Google Shape;303;p68"/>
          <p:cNvSpPr txBox="1">
            <a:spLocks noGrp="1"/>
          </p:cNvSpPr>
          <p:nvPr>
            <p:ph type="subTitle" idx="3"/>
          </p:nvPr>
        </p:nvSpPr>
        <p:spPr>
          <a:xfrm>
            <a:off x="34227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4" name="Google Shape;304;p68"/>
          <p:cNvSpPr txBox="1">
            <a:spLocks noGrp="1"/>
          </p:cNvSpPr>
          <p:nvPr>
            <p:ph type="subTitle" idx="4"/>
          </p:nvPr>
        </p:nvSpPr>
        <p:spPr>
          <a:xfrm>
            <a:off x="34227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5" name="Google Shape;305;p68"/>
          <p:cNvSpPr txBox="1">
            <a:spLocks noGrp="1"/>
          </p:cNvSpPr>
          <p:nvPr>
            <p:ph type="subTitle" idx="5"/>
          </p:nvPr>
        </p:nvSpPr>
        <p:spPr>
          <a:xfrm>
            <a:off x="60261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6" name="Google Shape;306;p68"/>
          <p:cNvSpPr txBox="1">
            <a:spLocks noGrp="1"/>
          </p:cNvSpPr>
          <p:nvPr>
            <p:ph type="subTitle" idx="6"/>
          </p:nvPr>
        </p:nvSpPr>
        <p:spPr>
          <a:xfrm>
            <a:off x="60261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7" name="Google Shape;307;p68"/>
          <p:cNvSpPr txBox="1">
            <a:spLocks noGrp="1"/>
          </p:cNvSpPr>
          <p:nvPr>
            <p:ph type="subTitle" idx="7"/>
          </p:nvPr>
        </p:nvSpPr>
        <p:spPr>
          <a:xfrm>
            <a:off x="8178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8" name="Google Shape;308;p68"/>
          <p:cNvSpPr txBox="1">
            <a:spLocks noGrp="1"/>
          </p:cNvSpPr>
          <p:nvPr>
            <p:ph type="subTitle" idx="8"/>
          </p:nvPr>
        </p:nvSpPr>
        <p:spPr>
          <a:xfrm>
            <a:off x="8178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9" name="Google Shape;309;p68"/>
          <p:cNvSpPr txBox="1">
            <a:spLocks noGrp="1"/>
          </p:cNvSpPr>
          <p:nvPr>
            <p:ph type="subTitle" idx="9"/>
          </p:nvPr>
        </p:nvSpPr>
        <p:spPr>
          <a:xfrm>
            <a:off x="34227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0" name="Google Shape;310;p68"/>
          <p:cNvSpPr txBox="1">
            <a:spLocks noGrp="1"/>
          </p:cNvSpPr>
          <p:nvPr>
            <p:ph type="subTitle" idx="13"/>
          </p:nvPr>
        </p:nvSpPr>
        <p:spPr>
          <a:xfrm>
            <a:off x="34227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11" name="Google Shape;311;p68"/>
          <p:cNvSpPr txBox="1">
            <a:spLocks noGrp="1"/>
          </p:cNvSpPr>
          <p:nvPr>
            <p:ph type="subTitle" idx="14"/>
          </p:nvPr>
        </p:nvSpPr>
        <p:spPr>
          <a:xfrm>
            <a:off x="60261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2" name="Google Shape;312;p68"/>
          <p:cNvSpPr txBox="1">
            <a:spLocks noGrp="1"/>
          </p:cNvSpPr>
          <p:nvPr>
            <p:ph type="subTitle" idx="15"/>
          </p:nvPr>
        </p:nvSpPr>
        <p:spPr>
          <a:xfrm>
            <a:off x="60261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313"/>
        <p:cNvGrpSpPr/>
        <p:nvPr/>
      </p:nvGrpSpPr>
      <p:grpSpPr>
        <a:xfrm>
          <a:off x="0" y="0"/>
          <a:ext cx="0" cy="0"/>
          <a:chOff x="0" y="0"/>
          <a:chExt cx="0" cy="0"/>
        </a:xfrm>
      </p:grpSpPr>
      <p:sp>
        <p:nvSpPr>
          <p:cNvPr id="314" name="Google Shape;314;p69"/>
          <p:cNvSpPr/>
          <p:nvPr/>
        </p:nvSpPr>
        <p:spPr>
          <a:xfrm rot="5400000">
            <a:off x="-1681713" y="1681639"/>
            <a:ext cx="5143500" cy="1780223"/>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txBox="1">
            <a:spLocks noGrp="1"/>
          </p:cNvSpPr>
          <p:nvPr>
            <p:ph type="title"/>
          </p:nvPr>
        </p:nvSpPr>
        <p:spPr>
          <a:xfrm>
            <a:off x="761563" y="1889638"/>
            <a:ext cx="2432400" cy="147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316" name="Google Shape;316;p69"/>
          <p:cNvSpPr txBox="1">
            <a:spLocks noGrp="1"/>
          </p:cNvSpPr>
          <p:nvPr>
            <p:ph type="subTitle" idx="1"/>
          </p:nvPr>
        </p:nvSpPr>
        <p:spPr>
          <a:xfrm>
            <a:off x="4258126" y="1098450"/>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7" name="Google Shape;317;p69"/>
          <p:cNvSpPr txBox="1">
            <a:spLocks noGrp="1"/>
          </p:cNvSpPr>
          <p:nvPr>
            <p:ph type="subTitle" idx="2"/>
          </p:nvPr>
        </p:nvSpPr>
        <p:spPr>
          <a:xfrm>
            <a:off x="4258126" y="1400495"/>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18" name="Google Shape;318;p69"/>
          <p:cNvSpPr txBox="1">
            <a:spLocks noGrp="1"/>
          </p:cNvSpPr>
          <p:nvPr>
            <p:ph type="subTitle" idx="3"/>
          </p:nvPr>
        </p:nvSpPr>
        <p:spPr>
          <a:xfrm>
            <a:off x="6551975" y="1098450"/>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9" name="Google Shape;319;p69"/>
          <p:cNvSpPr txBox="1">
            <a:spLocks noGrp="1"/>
          </p:cNvSpPr>
          <p:nvPr>
            <p:ph type="subTitle" idx="4"/>
          </p:nvPr>
        </p:nvSpPr>
        <p:spPr>
          <a:xfrm>
            <a:off x="6552875" y="1400495"/>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20" name="Google Shape;320;p69"/>
          <p:cNvSpPr txBox="1">
            <a:spLocks noGrp="1"/>
          </p:cNvSpPr>
          <p:nvPr>
            <p:ph type="subTitle" idx="5"/>
          </p:nvPr>
        </p:nvSpPr>
        <p:spPr>
          <a:xfrm>
            <a:off x="4258126" y="2704425"/>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1" name="Google Shape;321;p69"/>
          <p:cNvSpPr txBox="1">
            <a:spLocks noGrp="1"/>
          </p:cNvSpPr>
          <p:nvPr>
            <p:ph type="subTitle" idx="6"/>
          </p:nvPr>
        </p:nvSpPr>
        <p:spPr>
          <a:xfrm>
            <a:off x="4258126" y="3003300"/>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22" name="Google Shape;322;p69"/>
          <p:cNvSpPr txBox="1">
            <a:spLocks noGrp="1"/>
          </p:cNvSpPr>
          <p:nvPr>
            <p:ph type="subTitle" idx="7"/>
          </p:nvPr>
        </p:nvSpPr>
        <p:spPr>
          <a:xfrm>
            <a:off x="6552875" y="2704425"/>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3" name="Google Shape;323;p69"/>
          <p:cNvSpPr txBox="1">
            <a:spLocks noGrp="1"/>
          </p:cNvSpPr>
          <p:nvPr>
            <p:ph type="subTitle" idx="8"/>
          </p:nvPr>
        </p:nvSpPr>
        <p:spPr>
          <a:xfrm>
            <a:off x="6552875" y="3003300"/>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spTree>
      <p:nvGrpSpPr>
        <p:cNvPr id="1" name="Shape 324"/>
        <p:cNvGrpSpPr/>
        <p:nvPr/>
      </p:nvGrpSpPr>
      <p:grpSpPr>
        <a:xfrm>
          <a:off x="0" y="0"/>
          <a:ext cx="0" cy="0"/>
          <a:chOff x="0" y="0"/>
          <a:chExt cx="0" cy="0"/>
        </a:xfrm>
      </p:grpSpPr>
      <p:sp>
        <p:nvSpPr>
          <p:cNvPr id="325" name="Google Shape;325;p70"/>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0"/>
          <p:cNvSpPr txBox="1">
            <a:spLocks noGrp="1"/>
          </p:cNvSpPr>
          <p:nvPr>
            <p:ph type="subTitle" idx="1"/>
          </p:nvPr>
        </p:nvSpPr>
        <p:spPr>
          <a:xfrm>
            <a:off x="7131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7" name="Google Shape;327;p70"/>
          <p:cNvSpPr txBox="1">
            <a:spLocks noGrp="1"/>
          </p:cNvSpPr>
          <p:nvPr>
            <p:ph type="subTitle" idx="2"/>
          </p:nvPr>
        </p:nvSpPr>
        <p:spPr>
          <a:xfrm>
            <a:off x="7131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28" name="Google Shape;328;p70"/>
          <p:cNvSpPr txBox="1">
            <a:spLocks noGrp="1"/>
          </p:cNvSpPr>
          <p:nvPr>
            <p:ph type="subTitle" idx="3"/>
          </p:nvPr>
        </p:nvSpPr>
        <p:spPr>
          <a:xfrm>
            <a:off x="33696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9" name="Google Shape;329;p70"/>
          <p:cNvSpPr txBox="1">
            <a:spLocks noGrp="1"/>
          </p:cNvSpPr>
          <p:nvPr>
            <p:ph type="subTitle" idx="4"/>
          </p:nvPr>
        </p:nvSpPr>
        <p:spPr>
          <a:xfrm>
            <a:off x="33696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30" name="Google Shape;330;p70"/>
          <p:cNvSpPr txBox="1">
            <a:spLocks noGrp="1"/>
          </p:cNvSpPr>
          <p:nvPr>
            <p:ph type="subTitle" idx="5"/>
          </p:nvPr>
        </p:nvSpPr>
        <p:spPr>
          <a:xfrm>
            <a:off x="60261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31" name="Google Shape;331;p70"/>
          <p:cNvSpPr txBox="1">
            <a:spLocks noGrp="1"/>
          </p:cNvSpPr>
          <p:nvPr>
            <p:ph type="subTitle" idx="6"/>
          </p:nvPr>
        </p:nvSpPr>
        <p:spPr>
          <a:xfrm>
            <a:off x="60261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32" name="Google Shape;332;p70"/>
          <p:cNvSpPr txBox="1">
            <a:spLocks noGrp="1"/>
          </p:cNvSpPr>
          <p:nvPr>
            <p:ph type="title"/>
          </p:nvPr>
        </p:nvSpPr>
        <p:spPr>
          <a:xfrm>
            <a:off x="153255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3" name="Google Shape;333;p70"/>
          <p:cNvSpPr txBox="1">
            <a:spLocks noGrp="1"/>
          </p:cNvSpPr>
          <p:nvPr>
            <p:ph type="title" idx="7"/>
          </p:nvPr>
        </p:nvSpPr>
        <p:spPr>
          <a:xfrm>
            <a:off x="418900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4" name="Google Shape;334;p70"/>
          <p:cNvSpPr txBox="1">
            <a:spLocks noGrp="1"/>
          </p:cNvSpPr>
          <p:nvPr>
            <p:ph type="title" idx="8"/>
          </p:nvPr>
        </p:nvSpPr>
        <p:spPr>
          <a:xfrm>
            <a:off x="684555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5" name="Google Shape;335;p70"/>
          <p:cNvSpPr txBox="1">
            <a:spLocks noGrp="1"/>
          </p:cNvSpPr>
          <p:nvPr>
            <p:ph type="title" idx="9"/>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6"/>
        <p:cNvGrpSpPr/>
        <p:nvPr/>
      </p:nvGrpSpPr>
      <p:grpSpPr>
        <a:xfrm>
          <a:off x="0" y="0"/>
          <a:ext cx="0" cy="0"/>
          <a:chOff x="0" y="0"/>
          <a:chExt cx="0" cy="0"/>
        </a:xfrm>
      </p:grpSpPr>
      <p:sp>
        <p:nvSpPr>
          <p:cNvPr id="337" name="Google Shape;337;p71"/>
          <p:cNvSpPr/>
          <p:nvPr/>
        </p:nvSpPr>
        <p:spPr>
          <a:xfrm rot="-5400000">
            <a:off x="5707689" y="1700040"/>
            <a:ext cx="5136356" cy="1736276"/>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1"/>
          <p:cNvSpPr/>
          <p:nvPr/>
        </p:nvSpPr>
        <p:spPr>
          <a:xfrm rot="5400000">
            <a:off x="-1699936" y="1700040"/>
            <a:ext cx="5136356" cy="1736276"/>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1"/>
          <p:cNvSpPr txBox="1">
            <a:spLocks noGrp="1"/>
          </p:cNvSpPr>
          <p:nvPr>
            <p:ph type="title"/>
          </p:nvPr>
        </p:nvSpPr>
        <p:spPr>
          <a:xfrm>
            <a:off x="765575" y="1680800"/>
            <a:ext cx="3684900" cy="1316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000"/>
              <a:buNone/>
              <a:defRPr sz="4000"/>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a:endParaRPr/>
          </a:p>
        </p:txBody>
      </p:sp>
      <p:sp>
        <p:nvSpPr>
          <p:cNvPr id="340" name="Google Shape;340;p71"/>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4800" b="1"/>
            </a:lvl1pPr>
            <a:lvl2pPr lvl="1" algn="r">
              <a:lnSpc>
                <a:spcPct val="100000"/>
              </a:lnSpc>
              <a:spcBef>
                <a:spcPts val="0"/>
              </a:spcBef>
              <a:spcAft>
                <a:spcPts val="0"/>
              </a:spcAft>
              <a:buSzPts val="4800"/>
              <a:buNone/>
              <a:defRPr sz="4800" b="1"/>
            </a:lvl2pPr>
            <a:lvl3pPr lvl="2" algn="r">
              <a:lnSpc>
                <a:spcPct val="100000"/>
              </a:lnSpc>
              <a:spcBef>
                <a:spcPts val="0"/>
              </a:spcBef>
              <a:spcAft>
                <a:spcPts val="0"/>
              </a:spcAft>
              <a:buSzPts val="4800"/>
              <a:buNone/>
              <a:defRPr sz="4800" b="1"/>
            </a:lvl3pPr>
            <a:lvl4pPr lvl="3" algn="r">
              <a:lnSpc>
                <a:spcPct val="100000"/>
              </a:lnSpc>
              <a:spcBef>
                <a:spcPts val="0"/>
              </a:spcBef>
              <a:spcAft>
                <a:spcPts val="0"/>
              </a:spcAft>
              <a:buSzPts val="4800"/>
              <a:buNone/>
              <a:defRPr sz="4800" b="1"/>
            </a:lvl4pPr>
            <a:lvl5pPr lvl="4" algn="r">
              <a:lnSpc>
                <a:spcPct val="100000"/>
              </a:lnSpc>
              <a:spcBef>
                <a:spcPts val="0"/>
              </a:spcBef>
              <a:spcAft>
                <a:spcPts val="0"/>
              </a:spcAft>
              <a:buSzPts val="4800"/>
              <a:buNone/>
              <a:defRPr sz="4800" b="1"/>
            </a:lvl5pPr>
            <a:lvl6pPr lvl="5" algn="r">
              <a:lnSpc>
                <a:spcPct val="100000"/>
              </a:lnSpc>
              <a:spcBef>
                <a:spcPts val="0"/>
              </a:spcBef>
              <a:spcAft>
                <a:spcPts val="0"/>
              </a:spcAft>
              <a:buSzPts val="4800"/>
              <a:buNone/>
              <a:defRPr sz="4800" b="1"/>
            </a:lvl6pPr>
            <a:lvl7pPr lvl="6" algn="r">
              <a:lnSpc>
                <a:spcPct val="100000"/>
              </a:lnSpc>
              <a:spcBef>
                <a:spcPts val="0"/>
              </a:spcBef>
              <a:spcAft>
                <a:spcPts val="0"/>
              </a:spcAft>
              <a:buSzPts val="4800"/>
              <a:buNone/>
              <a:defRPr sz="4800" b="1"/>
            </a:lvl7pPr>
            <a:lvl8pPr lvl="7" algn="r">
              <a:lnSpc>
                <a:spcPct val="100000"/>
              </a:lnSpc>
              <a:spcBef>
                <a:spcPts val="0"/>
              </a:spcBef>
              <a:spcAft>
                <a:spcPts val="0"/>
              </a:spcAft>
              <a:buSzPts val="4800"/>
              <a:buNone/>
              <a:defRPr sz="4800" b="1"/>
            </a:lvl8pPr>
            <a:lvl9pPr lvl="8" algn="r">
              <a:lnSpc>
                <a:spcPct val="100000"/>
              </a:lnSpc>
              <a:spcBef>
                <a:spcPts val="0"/>
              </a:spcBef>
              <a:spcAft>
                <a:spcPts val="0"/>
              </a:spcAft>
              <a:buSzPts val="4800"/>
              <a:buNone/>
              <a:defRPr sz="4800" b="1"/>
            </a:lvl9pPr>
          </a:lstStyle>
          <a:p>
            <a:endParaRPr/>
          </a:p>
        </p:txBody>
      </p:sp>
      <p:sp>
        <p:nvSpPr>
          <p:cNvPr id="341" name="Google Shape;341;p71"/>
          <p:cNvSpPr txBox="1">
            <a:spLocks noGrp="1"/>
          </p:cNvSpPr>
          <p:nvPr>
            <p:ph type="subTitle" idx="1"/>
          </p:nvPr>
        </p:nvSpPr>
        <p:spPr>
          <a:xfrm>
            <a:off x="1643375" y="3634650"/>
            <a:ext cx="2807100" cy="667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sz="1600" b="1"/>
            </a:lvl2pPr>
            <a:lvl3pPr lvl="2" algn="r">
              <a:lnSpc>
                <a:spcPct val="100000"/>
              </a:lnSpc>
              <a:spcBef>
                <a:spcPts val="0"/>
              </a:spcBef>
              <a:spcAft>
                <a:spcPts val="0"/>
              </a:spcAft>
              <a:buSzPts val="1400"/>
              <a:buNone/>
              <a:defRPr sz="1600" b="1"/>
            </a:lvl3pPr>
            <a:lvl4pPr lvl="3" algn="r">
              <a:lnSpc>
                <a:spcPct val="100000"/>
              </a:lnSpc>
              <a:spcBef>
                <a:spcPts val="0"/>
              </a:spcBef>
              <a:spcAft>
                <a:spcPts val="0"/>
              </a:spcAft>
              <a:buSzPts val="1400"/>
              <a:buNone/>
              <a:defRPr sz="1600" b="1"/>
            </a:lvl4pPr>
            <a:lvl5pPr lvl="4" algn="r">
              <a:lnSpc>
                <a:spcPct val="100000"/>
              </a:lnSpc>
              <a:spcBef>
                <a:spcPts val="0"/>
              </a:spcBef>
              <a:spcAft>
                <a:spcPts val="0"/>
              </a:spcAft>
              <a:buSzPts val="1400"/>
              <a:buNone/>
              <a:defRPr sz="1600" b="1"/>
            </a:lvl5pPr>
            <a:lvl6pPr lvl="5" algn="r">
              <a:lnSpc>
                <a:spcPct val="100000"/>
              </a:lnSpc>
              <a:spcBef>
                <a:spcPts val="0"/>
              </a:spcBef>
              <a:spcAft>
                <a:spcPts val="0"/>
              </a:spcAft>
              <a:buSzPts val="1400"/>
              <a:buNone/>
              <a:defRPr sz="1600" b="1"/>
            </a:lvl6pPr>
            <a:lvl7pPr lvl="6" algn="r">
              <a:lnSpc>
                <a:spcPct val="100000"/>
              </a:lnSpc>
              <a:spcBef>
                <a:spcPts val="0"/>
              </a:spcBef>
              <a:spcAft>
                <a:spcPts val="0"/>
              </a:spcAft>
              <a:buSzPts val="1400"/>
              <a:buNone/>
              <a:defRPr sz="1600" b="1"/>
            </a:lvl7pPr>
            <a:lvl8pPr lvl="7" algn="r">
              <a:lnSpc>
                <a:spcPct val="100000"/>
              </a:lnSpc>
              <a:spcBef>
                <a:spcPts val="0"/>
              </a:spcBef>
              <a:spcAft>
                <a:spcPts val="0"/>
              </a:spcAft>
              <a:buSzPts val="1400"/>
              <a:buNone/>
              <a:defRPr sz="1600" b="1"/>
            </a:lvl8pPr>
            <a:lvl9pPr lvl="8" algn="r">
              <a:lnSpc>
                <a:spcPct val="100000"/>
              </a:lnSpc>
              <a:spcBef>
                <a:spcPts val="0"/>
              </a:spcBef>
              <a:spcAft>
                <a:spcPts val="0"/>
              </a:spcAft>
              <a:buSzPts val="1400"/>
              <a:buNone/>
              <a:defRPr sz="1600" b="1"/>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2_1_2">
    <p:spTree>
      <p:nvGrpSpPr>
        <p:cNvPr id="1" name="Shape 342"/>
        <p:cNvGrpSpPr/>
        <p:nvPr/>
      </p:nvGrpSpPr>
      <p:grpSpPr>
        <a:xfrm>
          <a:off x="0" y="0"/>
          <a:ext cx="0" cy="0"/>
          <a:chOff x="0" y="0"/>
          <a:chExt cx="0" cy="0"/>
        </a:xfrm>
      </p:grpSpPr>
      <p:sp>
        <p:nvSpPr>
          <p:cNvPr id="343" name="Google Shape;343;p72"/>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2"/>
          <p:cNvSpPr txBox="1">
            <a:spLocks noGrp="1"/>
          </p:cNvSpPr>
          <p:nvPr>
            <p:ph type="subTitle" idx="1"/>
          </p:nvPr>
        </p:nvSpPr>
        <p:spPr>
          <a:xfrm>
            <a:off x="2020825" y="2867925"/>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5" name="Google Shape;345;p72"/>
          <p:cNvSpPr txBox="1">
            <a:spLocks noGrp="1"/>
          </p:cNvSpPr>
          <p:nvPr>
            <p:ph type="subTitle" idx="2"/>
          </p:nvPr>
        </p:nvSpPr>
        <p:spPr>
          <a:xfrm>
            <a:off x="2020825" y="3180759"/>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46" name="Google Shape;346;p72"/>
          <p:cNvSpPr txBox="1">
            <a:spLocks noGrp="1"/>
          </p:cNvSpPr>
          <p:nvPr>
            <p:ph type="subTitle" idx="3"/>
          </p:nvPr>
        </p:nvSpPr>
        <p:spPr>
          <a:xfrm>
            <a:off x="5677600" y="2867925"/>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7" name="Google Shape;347;p72"/>
          <p:cNvSpPr txBox="1">
            <a:spLocks noGrp="1"/>
          </p:cNvSpPr>
          <p:nvPr>
            <p:ph type="subTitle" idx="4"/>
          </p:nvPr>
        </p:nvSpPr>
        <p:spPr>
          <a:xfrm>
            <a:off x="5677600" y="3180759"/>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48" name="Google Shape;348;p72"/>
          <p:cNvSpPr txBox="1">
            <a:spLocks noGrp="1"/>
          </p:cNvSpPr>
          <p:nvPr>
            <p:ph type="subTitle" idx="5"/>
          </p:nvPr>
        </p:nvSpPr>
        <p:spPr>
          <a:xfrm>
            <a:off x="2020825" y="1583600"/>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9" name="Google Shape;349;p72"/>
          <p:cNvSpPr txBox="1">
            <a:spLocks noGrp="1"/>
          </p:cNvSpPr>
          <p:nvPr>
            <p:ph type="subTitle" idx="6"/>
          </p:nvPr>
        </p:nvSpPr>
        <p:spPr>
          <a:xfrm>
            <a:off x="2020825" y="1896431"/>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50" name="Google Shape;350;p72"/>
          <p:cNvSpPr txBox="1">
            <a:spLocks noGrp="1"/>
          </p:cNvSpPr>
          <p:nvPr>
            <p:ph type="subTitle" idx="7"/>
          </p:nvPr>
        </p:nvSpPr>
        <p:spPr>
          <a:xfrm>
            <a:off x="5677600" y="1583600"/>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51" name="Google Shape;351;p72"/>
          <p:cNvSpPr txBox="1">
            <a:spLocks noGrp="1"/>
          </p:cNvSpPr>
          <p:nvPr>
            <p:ph type="subTitle" idx="8"/>
          </p:nvPr>
        </p:nvSpPr>
        <p:spPr>
          <a:xfrm>
            <a:off x="5677600" y="1896431"/>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52" name="Google Shape;352;p72"/>
          <p:cNvSpPr txBox="1">
            <a:spLocks noGrp="1"/>
          </p:cNvSpPr>
          <p:nvPr>
            <p:ph type="title"/>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3" name="Google Shape;353;p72"/>
          <p:cNvSpPr txBox="1">
            <a:spLocks noGrp="1"/>
          </p:cNvSpPr>
          <p:nvPr>
            <p:ph type="title" idx="9"/>
          </p:nvPr>
        </p:nvSpPr>
        <p:spPr>
          <a:xfrm>
            <a:off x="1185825" y="194560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4" name="Google Shape;354;p72"/>
          <p:cNvSpPr txBox="1">
            <a:spLocks noGrp="1"/>
          </p:cNvSpPr>
          <p:nvPr>
            <p:ph type="title" idx="13"/>
          </p:nvPr>
        </p:nvSpPr>
        <p:spPr>
          <a:xfrm>
            <a:off x="1185825" y="323695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5" name="Google Shape;355;p72"/>
          <p:cNvSpPr txBox="1">
            <a:spLocks noGrp="1"/>
          </p:cNvSpPr>
          <p:nvPr>
            <p:ph type="title" idx="14"/>
          </p:nvPr>
        </p:nvSpPr>
        <p:spPr>
          <a:xfrm>
            <a:off x="4841000" y="194560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6" name="Google Shape;356;p72"/>
          <p:cNvSpPr txBox="1">
            <a:spLocks noGrp="1"/>
          </p:cNvSpPr>
          <p:nvPr>
            <p:ph type="title" idx="15"/>
          </p:nvPr>
        </p:nvSpPr>
        <p:spPr>
          <a:xfrm>
            <a:off x="4841000" y="323695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TITLE_ONLY_1_1">
    <p:spTree>
      <p:nvGrpSpPr>
        <p:cNvPr id="1" name="Shape 357"/>
        <p:cNvGrpSpPr/>
        <p:nvPr/>
      </p:nvGrpSpPr>
      <p:grpSpPr>
        <a:xfrm>
          <a:off x="0" y="0"/>
          <a:ext cx="0" cy="0"/>
          <a:chOff x="0" y="0"/>
          <a:chExt cx="0" cy="0"/>
        </a:xfrm>
      </p:grpSpPr>
      <p:sp>
        <p:nvSpPr>
          <p:cNvPr id="358" name="Google Shape;358;p73"/>
          <p:cNvSpPr/>
          <p:nvPr/>
        </p:nvSpPr>
        <p:spPr>
          <a:xfrm rot="10800000">
            <a:off x="0" y="-1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3"/>
          <p:cNvSpPr txBox="1">
            <a:spLocks noGrp="1"/>
          </p:cNvSpPr>
          <p:nvPr>
            <p:ph type="title"/>
          </p:nvPr>
        </p:nvSpPr>
        <p:spPr>
          <a:xfrm>
            <a:off x="713100" y="1944000"/>
            <a:ext cx="3208500" cy="125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60" name="Google Shape;360;p73"/>
          <p:cNvSpPr txBox="1">
            <a:spLocks noGrp="1"/>
          </p:cNvSpPr>
          <p:nvPr>
            <p:ph type="subTitle" idx="1"/>
          </p:nvPr>
        </p:nvSpPr>
        <p:spPr>
          <a:xfrm>
            <a:off x="3546300" y="3195544"/>
            <a:ext cx="19752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61" name="Google Shape;361;p73"/>
          <p:cNvSpPr txBox="1">
            <a:spLocks noGrp="1"/>
          </p:cNvSpPr>
          <p:nvPr>
            <p:ph type="subTitle" idx="2"/>
          </p:nvPr>
        </p:nvSpPr>
        <p:spPr>
          <a:xfrm>
            <a:off x="3546300" y="3503365"/>
            <a:ext cx="19752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b="1"/>
            </a:lvl2pPr>
            <a:lvl3pPr lvl="2" algn="ctr">
              <a:lnSpc>
                <a:spcPct val="100000"/>
              </a:lnSpc>
              <a:spcBef>
                <a:spcPts val="0"/>
              </a:spcBef>
              <a:spcAft>
                <a:spcPts val="0"/>
              </a:spcAft>
              <a:buSzPts val="1400"/>
              <a:buNone/>
              <a:defRPr sz="1400" b="1"/>
            </a:lvl3pPr>
            <a:lvl4pPr lvl="3" algn="ctr">
              <a:lnSpc>
                <a:spcPct val="100000"/>
              </a:lnSpc>
              <a:spcBef>
                <a:spcPts val="0"/>
              </a:spcBef>
              <a:spcAft>
                <a:spcPts val="0"/>
              </a:spcAft>
              <a:buSzPts val="1400"/>
              <a:buNone/>
              <a:defRPr sz="1400" b="1"/>
            </a:lvl4pPr>
            <a:lvl5pPr lvl="4" algn="ctr">
              <a:lnSpc>
                <a:spcPct val="100000"/>
              </a:lnSpc>
              <a:spcBef>
                <a:spcPts val="0"/>
              </a:spcBef>
              <a:spcAft>
                <a:spcPts val="0"/>
              </a:spcAft>
              <a:buSzPts val="1400"/>
              <a:buNone/>
              <a:defRPr sz="1400" b="1"/>
            </a:lvl5pPr>
            <a:lvl6pPr lvl="5" algn="ctr">
              <a:lnSpc>
                <a:spcPct val="100000"/>
              </a:lnSpc>
              <a:spcBef>
                <a:spcPts val="0"/>
              </a:spcBef>
              <a:spcAft>
                <a:spcPts val="0"/>
              </a:spcAft>
              <a:buSzPts val="1400"/>
              <a:buNone/>
              <a:defRPr sz="1400" b="1"/>
            </a:lvl6pPr>
            <a:lvl7pPr lvl="6" algn="ctr">
              <a:lnSpc>
                <a:spcPct val="100000"/>
              </a:lnSpc>
              <a:spcBef>
                <a:spcPts val="0"/>
              </a:spcBef>
              <a:spcAft>
                <a:spcPts val="0"/>
              </a:spcAft>
              <a:buSzPts val="1400"/>
              <a:buNone/>
              <a:defRPr sz="1400" b="1"/>
            </a:lvl7pPr>
            <a:lvl8pPr lvl="7" algn="ctr">
              <a:lnSpc>
                <a:spcPct val="100000"/>
              </a:lnSpc>
              <a:spcBef>
                <a:spcPts val="0"/>
              </a:spcBef>
              <a:spcAft>
                <a:spcPts val="0"/>
              </a:spcAft>
              <a:buSzPts val="1400"/>
              <a:buNone/>
              <a:defRPr sz="1400" b="1"/>
            </a:lvl8pPr>
            <a:lvl9pPr lvl="8" algn="ctr">
              <a:lnSpc>
                <a:spcPct val="100000"/>
              </a:lnSpc>
              <a:spcBef>
                <a:spcPts val="0"/>
              </a:spcBef>
              <a:spcAft>
                <a:spcPts val="0"/>
              </a:spcAft>
              <a:buSzPts val="1400"/>
              <a:buNone/>
              <a:defRPr sz="1400" b="1"/>
            </a:lvl9pPr>
          </a:lstStyle>
          <a:p>
            <a:endParaRPr/>
          </a:p>
        </p:txBody>
      </p:sp>
      <p:sp>
        <p:nvSpPr>
          <p:cNvPr id="362" name="Google Shape;362;p73"/>
          <p:cNvSpPr txBox="1">
            <a:spLocks noGrp="1"/>
          </p:cNvSpPr>
          <p:nvPr>
            <p:ph type="subTitle" idx="3"/>
          </p:nvPr>
        </p:nvSpPr>
        <p:spPr>
          <a:xfrm>
            <a:off x="6322975" y="3195544"/>
            <a:ext cx="19752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63" name="Google Shape;363;p73"/>
          <p:cNvSpPr txBox="1">
            <a:spLocks noGrp="1"/>
          </p:cNvSpPr>
          <p:nvPr>
            <p:ph type="subTitle" idx="4"/>
          </p:nvPr>
        </p:nvSpPr>
        <p:spPr>
          <a:xfrm>
            <a:off x="6322975" y="3503365"/>
            <a:ext cx="19752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b="1"/>
            </a:lvl2pPr>
            <a:lvl3pPr lvl="2" algn="ctr">
              <a:lnSpc>
                <a:spcPct val="100000"/>
              </a:lnSpc>
              <a:spcBef>
                <a:spcPts val="0"/>
              </a:spcBef>
              <a:spcAft>
                <a:spcPts val="0"/>
              </a:spcAft>
              <a:buSzPts val="1400"/>
              <a:buNone/>
              <a:defRPr sz="1400" b="1"/>
            </a:lvl3pPr>
            <a:lvl4pPr lvl="3" algn="ctr">
              <a:lnSpc>
                <a:spcPct val="100000"/>
              </a:lnSpc>
              <a:spcBef>
                <a:spcPts val="0"/>
              </a:spcBef>
              <a:spcAft>
                <a:spcPts val="0"/>
              </a:spcAft>
              <a:buSzPts val="1400"/>
              <a:buNone/>
              <a:defRPr sz="1400" b="1"/>
            </a:lvl4pPr>
            <a:lvl5pPr lvl="4" algn="ctr">
              <a:lnSpc>
                <a:spcPct val="100000"/>
              </a:lnSpc>
              <a:spcBef>
                <a:spcPts val="0"/>
              </a:spcBef>
              <a:spcAft>
                <a:spcPts val="0"/>
              </a:spcAft>
              <a:buSzPts val="1400"/>
              <a:buNone/>
              <a:defRPr sz="1400" b="1"/>
            </a:lvl5pPr>
            <a:lvl6pPr lvl="5" algn="ctr">
              <a:lnSpc>
                <a:spcPct val="100000"/>
              </a:lnSpc>
              <a:spcBef>
                <a:spcPts val="0"/>
              </a:spcBef>
              <a:spcAft>
                <a:spcPts val="0"/>
              </a:spcAft>
              <a:buSzPts val="1400"/>
              <a:buNone/>
              <a:defRPr sz="1400" b="1"/>
            </a:lvl6pPr>
            <a:lvl7pPr lvl="6" algn="ctr">
              <a:lnSpc>
                <a:spcPct val="100000"/>
              </a:lnSpc>
              <a:spcBef>
                <a:spcPts val="0"/>
              </a:spcBef>
              <a:spcAft>
                <a:spcPts val="0"/>
              </a:spcAft>
              <a:buSzPts val="1400"/>
              <a:buNone/>
              <a:defRPr sz="1400" b="1"/>
            </a:lvl7pPr>
            <a:lvl8pPr lvl="7" algn="ctr">
              <a:lnSpc>
                <a:spcPct val="100000"/>
              </a:lnSpc>
              <a:spcBef>
                <a:spcPts val="0"/>
              </a:spcBef>
              <a:spcAft>
                <a:spcPts val="0"/>
              </a:spcAft>
              <a:buSzPts val="1400"/>
              <a:buNone/>
              <a:defRPr sz="1400" b="1"/>
            </a:lvl8pPr>
            <a:lvl9pPr lvl="8" algn="ctr">
              <a:lnSpc>
                <a:spcPct val="100000"/>
              </a:lnSpc>
              <a:spcBef>
                <a:spcPts val="0"/>
              </a:spcBef>
              <a:spcAft>
                <a:spcPts val="0"/>
              </a:spcAft>
              <a:buSzPts val="1400"/>
              <a:buNone/>
              <a:defRPr sz="14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369"/>
        <p:cNvGrpSpPr/>
        <p:nvPr/>
      </p:nvGrpSpPr>
      <p:grpSpPr>
        <a:xfrm>
          <a:off x="0" y="0"/>
          <a:ext cx="0" cy="0"/>
          <a:chOff x="0" y="0"/>
          <a:chExt cx="0" cy="0"/>
        </a:xfrm>
      </p:grpSpPr>
      <p:sp>
        <p:nvSpPr>
          <p:cNvPr id="370" name="Google Shape;370;p75"/>
          <p:cNvSpPr txBox="1">
            <a:spLocks noGrp="1"/>
          </p:cNvSpPr>
          <p:nvPr>
            <p:ph type="title"/>
          </p:nvPr>
        </p:nvSpPr>
        <p:spPr>
          <a:xfrm>
            <a:off x="5206088" y="2889900"/>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1" name="Google Shape;371;p75"/>
          <p:cNvSpPr txBox="1">
            <a:spLocks noGrp="1"/>
          </p:cNvSpPr>
          <p:nvPr>
            <p:ph type="subTitle" idx="1"/>
          </p:nvPr>
        </p:nvSpPr>
        <p:spPr>
          <a:xfrm>
            <a:off x="5499088" y="3502963"/>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2" name="Google Shape;372;p75"/>
          <p:cNvSpPr txBox="1">
            <a:spLocks noGrp="1"/>
          </p:cNvSpPr>
          <p:nvPr>
            <p:ph type="title" idx="2"/>
          </p:nvPr>
        </p:nvSpPr>
        <p:spPr>
          <a:xfrm>
            <a:off x="3117625" y="1086075"/>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3" name="Google Shape;373;p75"/>
          <p:cNvSpPr txBox="1">
            <a:spLocks noGrp="1"/>
          </p:cNvSpPr>
          <p:nvPr>
            <p:ph type="subTitle" idx="3"/>
          </p:nvPr>
        </p:nvSpPr>
        <p:spPr>
          <a:xfrm>
            <a:off x="3410700" y="1699138"/>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4" name="Google Shape;374;p75"/>
          <p:cNvSpPr txBox="1">
            <a:spLocks noGrp="1"/>
          </p:cNvSpPr>
          <p:nvPr>
            <p:ph type="title" idx="4"/>
          </p:nvPr>
        </p:nvSpPr>
        <p:spPr>
          <a:xfrm>
            <a:off x="1029413" y="2889900"/>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5" name="Google Shape;375;p75"/>
          <p:cNvSpPr txBox="1">
            <a:spLocks noGrp="1"/>
          </p:cNvSpPr>
          <p:nvPr>
            <p:ph type="subTitle" idx="5"/>
          </p:nvPr>
        </p:nvSpPr>
        <p:spPr>
          <a:xfrm>
            <a:off x="1322363" y="3502963"/>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95"/>
        <p:cNvGrpSpPr/>
        <p:nvPr/>
      </p:nvGrpSpPr>
      <p:grpSpPr>
        <a:xfrm>
          <a:off x="0" y="0"/>
          <a:ext cx="0" cy="0"/>
          <a:chOff x="0" y="0"/>
          <a:chExt cx="0" cy="0"/>
        </a:xfrm>
      </p:grpSpPr>
      <p:grpSp>
        <p:nvGrpSpPr>
          <p:cNvPr id="396" name="Google Shape;396;p79"/>
          <p:cNvGrpSpPr/>
          <p:nvPr/>
        </p:nvGrpSpPr>
        <p:grpSpPr>
          <a:xfrm>
            <a:off x="230925" y="224225"/>
            <a:ext cx="2723300" cy="2149100"/>
            <a:chOff x="6118600" y="312075"/>
            <a:chExt cx="2723300" cy="2149100"/>
          </a:xfrm>
        </p:grpSpPr>
        <p:sp>
          <p:nvSpPr>
            <p:cNvPr id="397" name="Google Shape;397;p7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79"/>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9"/>
          <p:cNvSpPr txBox="1"/>
          <p:nvPr/>
        </p:nvSpPr>
        <p:spPr>
          <a:xfrm>
            <a:off x="5836100" y="2963000"/>
            <a:ext cx="2587500" cy="11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CREDITS: This presentation template was created by </a:t>
            </a:r>
            <a:r>
              <a:rPr lang="en" sz="1200" b="0" i="0" u="none" strike="noStrike" cap="none">
                <a:solidFill>
                  <a:schemeClr val="lt1"/>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Karla"/>
                <a:ea typeface="Karla"/>
                <a:cs typeface="Karla"/>
                <a:sym typeface="Karla"/>
              </a:rPr>
              <a:t>, including icons by </a:t>
            </a:r>
            <a:r>
              <a:rPr lang="en" sz="1200" b="0" i="0" u="none" strike="noStrike" cap="none">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Karla"/>
                <a:ea typeface="Karla"/>
                <a:cs typeface="Karla"/>
                <a:sym typeface="Karla"/>
              </a:rPr>
              <a:t>, and infographics &amp; images by </a:t>
            </a:r>
            <a:r>
              <a:rPr lang="en" sz="1200" b="0" i="0" u="none" strike="noStrike" cap="none">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lt1"/>
                </a:solidFill>
                <a:latin typeface="Karla"/>
                <a:ea typeface="Karla"/>
                <a:cs typeface="Karla"/>
                <a:sym typeface="Karla"/>
              </a:rPr>
              <a:t> and illustrations by </a:t>
            </a:r>
            <a:r>
              <a:rPr lang="en" sz="1200" b="0" i="0" u="none" strike="noStrike" cap="none">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Stories</a:t>
            </a:r>
            <a:r>
              <a:rPr lang="en" sz="1200" b="0" i="0" u="none" strike="noStrike" cap="none">
                <a:solidFill>
                  <a:schemeClr val="lt1"/>
                </a:solidFill>
                <a:latin typeface="Karla"/>
                <a:ea typeface="Karla"/>
                <a:cs typeface="Karla"/>
                <a:sym typeface="Karla"/>
              </a:rPr>
              <a:t>. </a:t>
            </a:r>
            <a:endParaRPr sz="1200" b="0" i="0" u="none" strike="noStrike" cap="none">
              <a:solidFill>
                <a:schemeClr val="lt1"/>
              </a:solidFill>
              <a:latin typeface="Karla"/>
              <a:ea typeface="Karla"/>
              <a:cs typeface="Karla"/>
              <a:sym typeface="Karla"/>
            </a:endParaRPr>
          </a:p>
        </p:txBody>
      </p:sp>
      <p:sp>
        <p:nvSpPr>
          <p:cNvPr id="408" name="Google Shape;408;p79"/>
          <p:cNvSpPr txBox="1">
            <a:spLocks noGrp="1"/>
          </p:cNvSpPr>
          <p:nvPr>
            <p:ph type="title"/>
          </p:nvPr>
        </p:nvSpPr>
        <p:spPr>
          <a:xfrm>
            <a:off x="1391150" y="1466425"/>
            <a:ext cx="3218700" cy="203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sz="6000">
                <a:solidFill>
                  <a:schemeClr val="lt1"/>
                </a:solidFill>
              </a:defRPr>
            </a:lvl2pPr>
            <a:lvl3pPr lvl="2" algn="l">
              <a:lnSpc>
                <a:spcPct val="100000"/>
              </a:lnSpc>
              <a:spcBef>
                <a:spcPts val="0"/>
              </a:spcBef>
              <a:spcAft>
                <a:spcPts val="0"/>
              </a:spcAft>
              <a:buSzPts val="2800"/>
              <a:buNone/>
              <a:defRPr sz="6000">
                <a:solidFill>
                  <a:schemeClr val="lt1"/>
                </a:solidFill>
              </a:defRPr>
            </a:lvl3pPr>
            <a:lvl4pPr lvl="3" algn="l">
              <a:lnSpc>
                <a:spcPct val="100000"/>
              </a:lnSpc>
              <a:spcBef>
                <a:spcPts val="0"/>
              </a:spcBef>
              <a:spcAft>
                <a:spcPts val="0"/>
              </a:spcAft>
              <a:buSzPts val="2800"/>
              <a:buNone/>
              <a:defRPr sz="6000">
                <a:solidFill>
                  <a:schemeClr val="lt1"/>
                </a:solidFill>
              </a:defRPr>
            </a:lvl4pPr>
            <a:lvl5pPr lvl="4" algn="l">
              <a:lnSpc>
                <a:spcPct val="100000"/>
              </a:lnSpc>
              <a:spcBef>
                <a:spcPts val="0"/>
              </a:spcBef>
              <a:spcAft>
                <a:spcPts val="0"/>
              </a:spcAft>
              <a:buSzPts val="2800"/>
              <a:buNone/>
              <a:defRPr sz="6000">
                <a:solidFill>
                  <a:schemeClr val="lt1"/>
                </a:solidFill>
              </a:defRPr>
            </a:lvl5pPr>
            <a:lvl6pPr lvl="5" algn="l">
              <a:lnSpc>
                <a:spcPct val="100000"/>
              </a:lnSpc>
              <a:spcBef>
                <a:spcPts val="0"/>
              </a:spcBef>
              <a:spcAft>
                <a:spcPts val="0"/>
              </a:spcAft>
              <a:buSzPts val="2800"/>
              <a:buNone/>
              <a:defRPr sz="6000">
                <a:solidFill>
                  <a:schemeClr val="lt1"/>
                </a:solidFill>
              </a:defRPr>
            </a:lvl6pPr>
            <a:lvl7pPr lvl="6" algn="l">
              <a:lnSpc>
                <a:spcPct val="100000"/>
              </a:lnSpc>
              <a:spcBef>
                <a:spcPts val="0"/>
              </a:spcBef>
              <a:spcAft>
                <a:spcPts val="0"/>
              </a:spcAft>
              <a:buSzPts val="2800"/>
              <a:buNone/>
              <a:defRPr sz="6000">
                <a:solidFill>
                  <a:schemeClr val="lt1"/>
                </a:solidFill>
              </a:defRPr>
            </a:lvl7pPr>
            <a:lvl8pPr lvl="7" algn="l">
              <a:lnSpc>
                <a:spcPct val="100000"/>
              </a:lnSpc>
              <a:spcBef>
                <a:spcPts val="0"/>
              </a:spcBef>
              <a:spcAft>
                <a:spcPts val="0"/>
              </a:spcAft>
              <a:buSzPts val="2800"/>
              <a:buNone/>
              <a:defRPr sz="6000">
                <a:solidFill>
                  <a:schemeClr val="lt1"/>
                </a:solidFill>
              </a:defRPr>
            </a:lvl8pPr>
            <a:lvl9pPr lvl="8" algn="l">
              <a:lnSpc>
                <a:spcPct val="100000"/>
              </a:lnSpc>
              <a:spcBef>
                <a:spcPts val="0"/>
              </a:spcBef>
              <a:spcAft>
                <a:spcPts val="0"/>
              </a:spcAft>
              <a:buSzPts val="2800"/>
              <a:buNone/>
              <a:defRPr sz="60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4"/>
        <p:cNvGrpSpPr/>
        <p:nvPr/>
      </p:nvGrpSpPr>
      <p:grpSpPr>
        <a:xfrm>
          <a:off x="0" y="0"/>
          <a:ext cx="0" cy="0"/>
          <a:chOff x="0" y="0"/>
          <a:chExt cx="0" cy="0"/>
        </a:xfrm>
      </p:grpSpPr>
      <p:sp>
        <p:nvSpPr>
          <p:cNvPr id="75" name="Google Shape;75;p56"/>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56"/>
          <p:cNvGrpSpPr/>
          <p:nvPr/>
        </p:nvGrpSpPr>
        <p:grpSpPr>
          <a:xfrm>
            <a:off x="335648" y="666955"/>
            <a:ext cx="8236480" cy="1901600"/>
            <a:chOff x="500350" y="926425"/>
            <a:chExt cx="6434750" cy="1485625"/>
          </a:xfrm>
        </p:grpSpPr>
        <p:sp>
          <p:nvSpPr>
            <p:cNvPr id="77" name="Google Shape;77;p56"/>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6"/>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6"/>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6"/>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6"/>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6"/>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6"/>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6"/>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6"/>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6"/>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6"/>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6"/>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6"/>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6"/>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6"/>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6"/>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6"/>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6"/>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6"/>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6"/>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6"/>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6"/>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6"/>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6"/>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6"/>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6"/>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6"/>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6"/>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6"/>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6"/>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6"/>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6"/>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6"/>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6"/>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6"/>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6"/>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6"/>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6"/>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6"/>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6"/>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6"/>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6"/>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6"/>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6"/>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6"/>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6"/>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6"/>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6"/>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56"/>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27" name="Google Shape;127;p56"/>
          <p:cNvSpPr txBox="1">
            <a:spLocks noGrp="1"/>
          </p:cNvSpPr>
          <p:nvPr>
            <p:ph type="title"/>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8" name="Google Shape;128;p56"/>
          <p:cNvSpPr txBox="1">
            <a:spLocks noGrp="1"/>
          </p:cNvSpPr>
          <p:nvPr>
            <p:ph type="subTitle" idx="2"/>
          </p:nvPr>
        </p:nvSpPr>
        <p:spPr>
          <a:xfrm>
            <a:off x="5809650" y="854858"/>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29" name="Google Shape;129;p56"/>
          <p:cNvSpPr txBox="1">
            <a:spLocks noGrp="1"/>
          </p:cNvSpPr>
          <p:nvPr>
            <p:ph type="title" idx="3"/>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0" name="Google Shape;130;p56"/>
          <p:cNvSpPr txBox="1">
            <a:spLocks noGrp="1"/>
          </p:cNvSpPr>
          <p:nvPr>
            <p:ph type="title" idx="4"/>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1" name="Google Shape;131;p56"/>
          <p:cNvSpPr txBox="1">
            <a:spLocks noGrp="1"/>
          </p:cNvSpPr>
          <p:nvPr>
            <p:ph type="title" idx="5"/>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2" name="Google Shape;132;p56"/>
          <p:cNvSpPr txBox="1">
            <a:spLocks noGrp="1"/>
          </p:cNvSpPr>
          <p:nvPr>
            <p:ph type="subTitle" idx="6"/>
          </p:nvPr>
        </p:nvSpPr>
        <p:spPr>
          <a:xfrm>
            <a:off x="5809650" y="1573814"/>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3" name="Google Shape;133;p56"/>
          <p:cNvSpPr txBox="1">
            <a:spLocks noGrp="1"/>
          </p:cNvSpPr>
          <p:nvPr>
            <p:ph type="subTitle" idx="7"/>
          </p:nvPr>
        </p:nvSpPr>
        <p:spPr>
          <a:xfrm>
            <a:off x="5809650" y="1897449"/>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4" name="Google Shape;134;p56"/>
          <p:cNvSpPr txBox="1">
            <a:spLocks noGrp="1"/>
          </p:cNvSpPr>
          <p:nvPr>
            <p:ph type="subTitle" idx="8"/>
          </p:nvPr>
        </p:nvSpPr>
        <p:spPr>
          <a:xfrm>
            <a:off x="5809650" y="2615506"/>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5" name="Google Shape;135;p56"/>
          <p:cNvSpPr txBox="1">
            <a:spLocks noGrp="1"/>
          </p:cNvSpPr>
          <p:nvPr>
            <p:ph type="subTitle" idx="9"/>
          </p:nvPr>
        </p:nvSpPr>
        <p:spPr>
          <a:xfrm>
            <a:off x="5809650" y="2939141"/>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6" name="Google Shape;136;p56"/>
          <p:cNvSpPr txBox="1">
            <a:spLocks noGrp="1"/>
          </p:cNvSpPr>
          <p:nvPr>
            <p:ph type="subTitle" idx="13"/>
          </p:nvPr>
        </p:nvSpPr>
        <p:spPr>
          <a:xfrm>
            <a:off x="5809650" y="3657198"/>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7" name="Google Shape;137;p56"/>
          <p:cNvSpPr txBox="1">
            <a:spLocks noGrp="1"/>
          </p:cNvSpPr>
          <p:nvPr>
            <p:ph type="subTitle" idx="14"/>
          </p:nvPr>
        </p:nvSpPr>
        <p:spPr>
          <a:xfrm>
            <a:off x="5809650" y="3980833"/>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8" name="Google Shape;138;p56"/>
          <p:cNvSpPr txBox="1">
            <a:spLocks noGrp="1"/>
          </p:cNvSpPr>
          <p:nvPr>
            <p:ph type="title" idx="15"/>
          </p:nvPr>
        </p:nvSpPr>
        <p:spPr>
          <a:xfrm>
            <a:off x="1117900" y="2053950"/>
            <a:ext cx="2578500" cy="10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10"/>
        <p:cNvGrpSpPr/>
        <p:nvPr/>
      </p:nvGrpSpPr>
      <p:grpSpPr>
        <a:xfrm>
          <a:off x="0" y="0"/>
          <a:ext cx="0" cy="0"/>
          <a:chOff x="0" y="0"/>
          <a:chExt cx="0" cy="0"/>
        </a:xfrm>
      </p:grpSpPr>
      <p:sp>
        <p:nvSpPr>
          <p:cNvPr id="411" name="Google Shape;411;p83"/>
          <p:cNvSpPr txBox="1">
            <a:spLocks noGrp="1"/>
          </p:cNvSpPr>
          <p:nvPr>
            <p:ph type="title"/>
          </p:nvPr>
        </p:nvSpPr>
        <p:spPr>
          <a:xfrm>
            <a:off x="713100" y="445025"/>
            <a:ext cx="3028200" cy="9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2" name="Google Shape;412;p83"/>
          <p:cNvSpPr txBox="1">
            <a:spLocks noGrp="1"/>
          </p:cNvSpPr>
          <p:nvPr>
            <p:ph type="body" idx="1"/>
          </p:nvPr>
        </p:nvSpPr>
        <p:spPr>
          <a:xfrm>
            <a:off x="1275600" y="2445841"/>
            <a:ext cx="6592800" cy="219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Font typeface="Karla"/>
              <a:buChar char="●"/>
              <a:defRPr/>
            </a:lvl1pPr>
            <a:lvl2pPr marL="914400" lvl="1" indent="-317500" algn="l">
              <a:lnSpc>
                <a:spcPct val="100000"/>
              </a:lnSpc>
              <a:spcBef>
                <a:spcPts val="1600"/>
              </a:spcBef>
              <a:spcAft>
                <a:spcPts val="0"/>
              </a:spcAft>
              <a:buClr>
                <a:schemeClr val="lt1"/>
              </a:buClr>
              <a:buSzPts val="1400"/>
              <a:buFont typeface="Karla"/>
              <a:buChar char="○"/>
              <a:defRPr/>
            </a:lvl2pPr>
            <a:lvl3pPr marL="1371600" lvl="2" indent="-317500" algn="l">
              <a:lnSpc>
                <a:spcPct val="100000"/>
              </a:lnSpc>
              <a:spcBef>
                <a:spcPts val="0"/>
              </a:spcBef>
              <a:spcAft>
                <a:spcPts val="0"/>
              </a:spcAft>
              <a:buClr>
                <a:schemeClr val="lt1"/>
              </a:buClr>
              <a:buSzPts val="1400"/>
              <a:buFont typeface="Karla"/>
              <a:buChar char="■"/>
              <a:defRPr/>
            </a:lvl3pPr>
            <a:lvl4pPr marL="1828800" lvl="3" indent="-317500" algn="l">
              <a:lnSpc>
                <a:spcPct val="100000"/>
              </a:lnSpc>
              <a:spcBef>
                <a:spcPts val="0"/>
              </a:spcBef>
              <a:spcAft>
                <a:spcPts val="0"/>
              </a:spcAft>
              <a:buClr>
                <a:schemeClr val="lt1"/>
              </a:buClr>
              <a:buSzPts val="1400"/>
              <a:buFont typeface="Karla"/>
              <a:buChar char="●"/>
              <a:defRPr/>
            </a:lvl4pPr>
            <a:lvl5pPr marL="2286000" lvl="4" indent="-317500" algn="l">
              <a:lnSpc>
                <a:spcPct val="100000"/>
              </a:lnSpc>
              <a:spcBef>
                <a:spcPts val="0"/>
              </a:spcBef>
              <a:spcAft>
                <a:spcPts val="0"/>
              </a:spcAft>
              <a:buClr>
                <a:schemeClr val="lt1"/>
              </a:buClr>
              <a:buSzPts val="1400"/>
              <a:buFont typeface="Karla"/>
              <a:buChar char="○"/>
              <a:defRPr/>
            </a:lvl5pPr>
            <a:lvl6pPr marL="2743200" lvl="5" indent="-317500" algn="l">
              <a:lnSpc>
                <a:spcPct val="100000"/>
              </a:lnSpc>
              <a:spcBef>
                <a:spcPts val="0"/>
              </a:spcBef>
              <a:spcAft>
                <a:spcPts val="0"/>
              </a:spcAft>
              <a:buClr>
                <a:schemeClr val="lt1"/>
              </a:buClr>
              <a:buSzPts val="1400"/>
              <a:buFont typeface="Karla"/>
              <a:buChar char="■"/>
              <a:defRPr/>
            </a:lvl6pPr>
            <a:lvl7pPr marL="3200400" lvl="6" indent="-317500" algn="l">
              <a:lnSpc>
                <a:spcPct val="100000"/>
              </a:lnSpc>
              <a:spcBef>
                <a:spcPts val="0"/>
              </a:spcBef>
              <a:spcAft>
                <a:spcPts val="0"/>
              </a:spcAft>
              <a:buClr>
                <a:schemeClr val="lt1"/>
              </a:buClr>
              <a:buSzPts val="1400"/>
              <a:buFont typeface="Karla"/>
              <a:buChar char="●"/>
              <a:defRPr/>
            </a:lvl7pPr>
            <a:lvl8pPr marL="3657600" lvl="7" indent="-317500" algn="l">
              <a:lnSpc>
                <a:spcPct val="100000"/>
              </a:lnSpc>
              <a:spcBef>
                <a:spcPts val="0"/>
              </a:spcBef>
              <a:spcAft>
                <a:spcPts val="0"/>
              </a:spcAft>
              <a:buClr>
                <a:schemeClr val="lt1"/>
              </a:buClr>
              <a:buSzPts val="1400"/>
              <a:buFont typeface="Karla"/>
              <a:buChar char="○"/>
              <a:defRPr/>
            </a:lvl8pPr>
            <a:lvl9pPr marL="4114800" lvl="8" indent="-317500" algn="l">
              <a:lnSpc>
                <a:spcPct val="100000"/>
              </a:lnSpc>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413"/>
        <p:cNvGrpSpPr/>
        <p:nvPr/>
      </p:nvGrpSpPr>
      <p:grpSpPr>
        <a:xfrm>
          <a:off x="0" y="0"/>
          <a:ext cx="0" cy="0"/>
          <a:chOff x="0" y="0"/>
          <a:chExt cx="0" cy="0"/>
        </a:xfrm>
      </p:grpSpPr>
      <p:sp>
        <p:nvSpPr>
          <p:cNvPr id="414" name="Google Shape;414;p84"/>
          <p:cNvSpPr/>
          <p:nvPr/>
        </p:nvSpPr>
        <p:spPr>
          <a:xfrm rot="10800000">
            <a:off x="0" y="99"/>
            <a:ext cx="9144000" cy="1626974"/>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4"/>
          <p:cNvSpPr/>
          <p:nvPr/>
        </p:nvSpPr>
        <p:spPr>
          <a:xfrm>
            <a:off x="0" y="3516549"/>
            <a:ext cx="9144000" cy="1626974"/>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4"/>
          <p:cNvSpPr txBox="1">
            <a:spLocks noGrp="1"/>
          </p:cNvSpPr>
          <p:nvPr>
            <p:ph type="title"/>
          </p:nvPr>
        </p:nvSpPr>
        <p:spPr>
          <a:xfrm>
            <a:off x="2760225" y="1363150"/>
            <a:ext cx="3621000" cy="106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17" name="Google Shape;417;p84"/>
          <p:cNvSpPr txBox="1">
            <a:spLocks noGrp="1"/>
          </p:cNvSpPr>
          <p:nvPr>
            <p:ph type="subTitle" idx="1"/>
          </p:nvPr>
        </p:nvSpPr>
        <p:spPr>
          <a:xfrm>
            <a:off x="2903250" y="2530789"/>
            <a:ext cx="3337500" cy="121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b="1"/>
            </a:lvl2pPr>
            <a:lvl3pPr lvl="2" algn="ctr">
              <a:lnSpc>
                <a:spcPct val="100000"/>
              </a:lnSpc>
              <a:spcBef>
                <a:spcPts val="0"/>
              </a:spcBef>
              <a:spcAft>
                <a:spcPts val="0"/>
              </a:spcAft>
              <a:buSzPts val="1400"/>
              <a:buNone/>
              <a:defRPr sz="1600" b="1"/>
            </a:lvl3pPr>
            <a:lvl4pPr lvl="3" algn="ctr">
              <a:lnSpc>
                <a:spcPct val="100000"/>
              </a:lnSpc>
              <a:spcBef>
                <a:spcPts val="0"/>
              </a:spcBef>
              <a:spcAft>
                <a:spcPts val="0"/>
              </a:spcAft>
              <a:buSzPts val="1400"/>
              <a:buNone/>
              <a:defRPr sz="1600" b="1"/>
            </a:lvl4pPr>
            <a:lvl5pPr lvl="4" algn="ctr">
              <a:lnSpc>
                <a:spcPct val="100000"/>
              </a:lnSpc>
              <a:spcBef>
                <a:spcPts val="0"/>
              </a:spcBef>
              <a:spcAft>
                <a:spcPts val="0"/>
              </a:spcAft>
              <a:buSzPts val="1400"/>
              <a:buNone/>
              <a:defRPr sz="1600" b="1"/>
            </a:lvl5pPr>
            <a:lvl6pPr lvl="5" algn="ctr">
              <a:lnSpc>
                <a:spcPct val="100000"/>
              </a:lnSpc>
              <a:spcBef>
                <a:spcPts val="0"/>
              </a:spcBef>
              <a:spcAft>
                <a:spcPts val="0"/>
              </a:spcAft>
              <a:buSzPts val="1400"/>
              <a:buNone/>
              <a:defRPr sz="1600" b="1"/>
            </a:lvl6pPr>
            <a:lvl7pPr lvl="6" algn="ctr">
              <a:lnSpc>
                <a:spcPct val="100000"/>
              </a:lnSpc>
              <a:spcBef>
                <a:spcPts val="0"/>
              </a:spcBef>
              <a:spcAft>
                <a:spcPts val="0"/>
              </a:spcAft>
              <a:buSzPts val="1400"/>
              <a:buNone/>
              <a:defRPr sz="1600" b="1"/>
            </a:lvl7pPr>
            <a:lvl8pPr lvl="7" algn="ctr">
              <a:lnSpc>
                <a:spcPct val="100000"/>
              </a:lnSpc>
              <a:spcBef>
                <a:spcPts val="0"/>
              </a:spcBef>
              <a:spcAft>
                <a:spcPts val="0"/>
              </a:spcAft>
              <a:buSzPts val="1400"/>
              <a:buNone/>
              <a:defRPr sz="1600" b="1"/>
            </a:lvl8pPr>
            <a:lvl9pPr lvl="8" algn="ctr">
              <a:lnSpc>
                <a:spcPct val="100000"/>
              </a:lnSpc>
              <a:spcBef>
                <a:spcPts val="0"/>
              </a:spcBef>
              <a:spcAft>
                <a:spcPts val="0"/>
              </a:spcAft>
              <a:buSzPts val="1400"/>
              <a:buNone/>
              <a:defRPr sz="1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2">
  <p:cSld name="CUSTOM_4">
    <p:spTree>
      <p:nvGrpSpPr>
        <p:cNvPr id="1" name="Shape 139"/>
        <p:cNvGrpSpPr/>
        <p:nvPr/>
      </p:nvGrpSpPr>
      <p:grpSpPr>
        <a:xfrm>
          <a:off x="0" y="0"/>
          <a:ext cx="0" cy="0"/>
          <a:chOff x="0" y="0"/>
          <a:chExt cx="0" cy="0"/>
        </a:xfrm>
      </p:grpSpPr>
      <p:grpSp>
        <p:nvGrpSpPr>
          <p:cNvPr id="140" name="Google Shape;140;p57"/>
          <p:cNvGrpSpPr/>
          <p:nvPr/>
        </p:nvGrpSpPr>
        <p:grpSpPr>
          <a:xfrm>
            <a:off x="6118600" y="312075"/>
            <a:ext cx="2723300" cy="2149100"/>
            <a:chOff x="6118600" y="312075"/>
            <a:chExt cx="2723300" cy="2149100"/>
          </a:xfrm>
        </p:grpSpPr>
        <p:sp>
          <p:nvSpPr>
            <p:cNvPr id="141" name="Google Shape;141;p57"/>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7"/>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7"/>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7"/>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7"/>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7"/>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7"/>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7"/>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7"/>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57"/>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7"/>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7"/>
          <p:cNvSpPr txBox="1">
            <a:spLocks noGrp="1"/>
          </p:cNvSpPr>
          <p:nvPr>
            <p:ph type="title"/>
          </p:nvPr>
        </p:nvSpPr>
        <p:spPr>
          <a:xfrm>
            <a:off x="3098575" y="1416313"/>
            <a:ext cx="2944500" cy="111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53" name="Google Shape;153;p57"/>
          <p:cNvSpPr txBox="1">
            <a:spLocks noGrp="1"/>
          </p:cNvSpPr>
          <p:nvPr>
            <p:ph type="subTitle" idx="1"/>
          </p:nvPr>
        </p:nvSpPr>
        <p:spPr>
          <a:xfrm>
            <a:off x="3098525" y="2528688"/>
            <a:ext cx="2944500" cy="119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154"/>
        <p:cNvGrpSpPr/>
        <p:nvPr/>
      </p:nvGrpSpPr>
      <p:grpSpPr>
        <a:xfrm>
          <a:off x="0" y="0"/>
          <a:ext cx="0" cy="0"/>
          <a:chOff x="0" y="0"/>
          <a:chExt cx="0" cy="0"/>
        </a:xfrm>
      </p:grpSpPr>
      <p:sp>
        <p:nvSpPr>
          <p:cNvPr id="155" name="Google Shape;155;p58"/>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 name="Google Shape;156;p58"/>
          <p:cNvGrpSpPr/>
          <p:nvPr/>
        </p:nvGrpSpPr>
        <p:grpSpPr>
          <a:xfrm>
            <a:off x="213580" y="190486"/>
            <a:ext cx="8716566" cy="4762445"/>
            <a:chOff x="7761375" y="971375"/>
            <a:chExt cx="6898200" cy="3768950"/>
          </a:xfrm>
        </p:grpSpPr>
        <p:sp>
          <p:nvSpPr>
            <p:cNvPr id="157" name="Google Shape;157;p58"/>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8"/>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8"/>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8"/>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8"/>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8"/>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8"/>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8"/>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8"/>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8"/>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8"/>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8"/>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8"/>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58"/>
          <p:cNvSpPr txBox="1">
            <a:spLocks noGrp="1"/>
          </p:cNvSpPr>
          <p:nvPr>
            <p:ph type="title"/>
          </p:nvPr>
        </p:nvSpPr>
        <p:spPr>
          <a:xfrm>
            <a:off x="3010200" y="3516225"/>
            <a:ext cx="31272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b="1"/>
            </a:lvl1pPr>
            <a:lvl2pPr lvl="1" algn="ctr">
              <a:lnSpc>
                <a:spcPct val="100000"/>
              </a:lnSpc>
              <a:spcBef>
                <a:spcPts val="0"/>
              </a:spcBef>
              <a:spcAft>
                <a:spcPts val="0"/>
              </a:spcAft>
              <a:buSzPts val="2800"/>
              <a:buNone/>
              <a:defRPr sz="2000" b="1"/>
            </a:lvl2pPr>
            <a:lvl3pPr lvl="2" algn="ctr">
              <a:lnSpc>
                <a:spcPct val="100000"/>
              </a:lnSpc>
              <a:spcBef>
                <a:spcPts val="0"/>
              </a:spcBef>
              <a:spcAft>
                <a:spcPts val="0"/>
              </a:spcAft>
              <a:buSzPts val="2800"/>
              <a:buNone/>
              <a:defRPr sz="2000" b="1"/>
            </a:lvl3pPr>
            <a:lvl4pPr lvl="3" algn="ctr">
              <a:lnSpc>
                <a:spcPct val="100000"/>
              </a:lnSpc>
              <a:spcBef>
                <a:spcPts val="0"/>
              </a:spcBef>
              <a:spcAft>
                <a:spcPts val="0"/>
              </a:spcAft>
              <a:buSzPts val="2800"/>
              <a:buNone/>
              <a:defRPr sz="2000" b="1"/>
            </a:lvl4pPr>
            <a:lvl5pPr lvl="4" algn="ctr">
              <a:lnSpc>
                <a:spcPct val="100000"/>
              </a:lnSpc>
              <a:spcBef>
                <a:spcPts val="0"/>
              </a:spcBef>
              <a:spcAft>
                <a:spcPts val="0"/>
              </a:spcAft>
              <a:buSzPts val="2800"/>
              <a:buNone/>
              <a:defRPr sz="2000" b="1"/>
            </a:lvl5pPr>
            <a:lvl6pPr lvl="5" algn="ctr">
              <a:lnSpc>
                <a:spcPct val="100000"/>
              </a:lnSpc>
              <a:spcBef>
                <a:spcPts val="0"/>
              </a:spcBef>
              <a:spcAft>
                <a:spcPts val="0"/>
              </a:spcAft>
              <a:buSzPts val="2800"/>
              <a:buNone/>
              <a:defRPr sz="2000" b="1"/>
            </a:lvl6pPr>
            <a:lvl7pPr lvl="6" algn="ctr">
              <a:lnSpc>
                <a:spcPct val="100000"/>
              </a:lnSpc>
              <a:spcBef>
                <a:spcPts val="0"/>
              </a:spcBef>
              <a:spcAft>
                <a:spcPts val="0"/>
              </a:spcAft>
              <a:buSzPts val="2800"/>
              <a:buNone/>
              <a:defRPr sz="2000" b="1"/>
            </a:lvl7pPr>
            <a:lvl8pPr lvl="7" algn="ctr">
              <a:lnSpc>
                <a:spcPct val="100000"/>
              </a:lnSpc>
              <a:spcBef>
                <a:spcPts val="0"/>
              </a:spcBef>
              <a:spcAft>
                <a:spcPts val="0"/>
              </a:spcAft>
              <a:buSzPts val="2800"/>
              <a:buNone/>
              <a:defRPr sz="2000" b="1"/>
            </a:lvl8pPr>
            <a:lvl9pPr lvl="8" algn="ctr">
              <a:lnSpc>
                <a:spcPct val="100000"/>
              </a:lnSpc>
              <a:spcBef>
                <a:spcPts val="0"/>
              </a:spcBef>
              <a:spcAft>
                <a:spcPts val="0"/>
              </a:spcAft>
              <a:buSzPts val="2800"/>
              <a:buNone/>
              <a:defRPr sz="2000" b="1"/>
            </a:lvl9pPr>
          </a:lstStyle>
          <a:p>
            <a:endParaRPr/>
          </a:p>
        </p:txBody>
      </p:sp>
      <p:sp>
        <p:nvSpPr>
          <p:cNvPr id="171" name="Google Shape;171;p58"/>
          <p:cNvSpPr txBox="1">
            <a:spLocks noGrp="1"/>
          </p:cNvSpPr>
          <p:nvPr>
            <p:ph type="subTitle" idx="1"/>
          </p:nvPr>
        </p:nvSpPr>
        <p:spPr>
          <a:xfrm>
            <a:off x="1779150" y="1359875"/>
            <a:ext cx="5586900" cy="196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800"/>
            </a:lvl1pPr>
            <a:lvl2pPr lvl="1" algn="ctr">
              <a:lnSpc>
                <a:spcPct val="100000"/>
              </a:lnSpc>
              <a:spcBef>
                <a:spcPts val="0"/>
              </a:spcBef>
              <a:spcAft>
                <a:spcPts val="0"/>
              </a:spcAft>
              <a:buSzPts val="1400"/>
              <a:buNone/>
              <a:defRPr sz="2800" b="1"/>
            </a:lvl2pPr>
            <a:lvl3pPr lvl="2" algn="ctr">
              <a:lnSpc>
                <a:spcPct val="100000"/>
              </a:lnSpc>
              <a:spcBef>
                <a:spcPts val="0"/>
              </a:spcBef>
              <a:spcAft>
                <a:spcPts val="0"/>
              </a:spcAft>
              <a:buSzPts val="1400"/>
              <a:buNone/>
              <a:defRPr sz="2800" b="1"/>
            </a:lvl3pPr>
            <a:lvl4pPr lvl="3" algn="ctr">
              <a:lnSpc>
                <a:spcPct val="100000"/>
              </a:lnSpc>
              <a:spcBef>
                <a:spcPts val="0"/>
              </a:spcBef>
              <a:spcAft>
                <a:spcPts val="0"/>
              </a:spcAft>
              <a:buSzPts val="1400"/>
              <a:buNone/>
              <a:defRPr sz="2800" b="1"/>
            </a:lvl4pPr>
            <a:lvl5pPr lvl="4" algn="ctr">
              <a:lnSpc>
                <a:spcPct val="100000"/>
              </a:lnSpc>
              <a:spcBef>
                <a:spcPts val="0"/>
              </a:spcBef>
              <a:spcAft>
                <a:spcPts val="0"/>
              </a:spcAft>
              <a:buSzPts val="1400"/>
              <a:buNone/>
              <a:defRPr sz="2800" b="1"/>
            </a:lvl5pPr>
            <a:lvl6pPr lvl="5" algn="ctr">
              <a:lnSpc>
                <a:spcPct val="100000"/>
              </a:lnSpc>
              <a:spcBef>
                <a:spcPts val="0"/>
              </a:spcBef>
              <a:spcAft>
                <a:spcPts val="0"/>
              </a:spcAft>
              <a:buSzPts val="1400"/>
              <a:buNone/>
              <a:defRPr sz="2800" b="1"/>
            </a:lvl6pPr>
            <a:lvl7pPr lvl="6" algn="ctr">
              <a:lnSpc>
                <a:spcPct val="100000"/>
              </a:lnSpc>
              <a:spcBef>
                <a:spcPts val="0"/>
              </a:spcBef>
              <a:spcAft>
                <a:spcPts val="0"/>
              </a:spcAft>
              <a:buSzPts val="1400"/>
              <a:buNone/>
              <a:defRPr sz="2800" b="1"/>
            </a:lvl7pPr>
            <a:lvl8pPr lvl="7" algn="ctr">
              <a:lnSpc>
                <a:spcPct val="100000"/>
              </a:lnSpc>
              <a:spcBef>
                <a:spcPts val="0"/>
              </a:spcBef>
              <a:spcAft>
                <a:spcPts val="0"/>
              </a:spcAft>
              <a:buSzPts val="1400"/>
              <a:buNone/>
              <a:defRPr sz="2800" b="1"/>
            </a:lvl8pPr>
            <a:lvl9pPr lvl="8" algn="ctr">
              <a:lnSpc>
                <a:spcPct val="100000"/>
              </a:lnSpc>
              <a:spcBef>
                <a:spcPts val="0"/>
              </a:spcBef>
              <a:spcAft>
                <a:spcPts val="0"/>
              </a:spcAft>
              <a:buSzPts val="1400"/>
              <a:buNone/>
              <a:defRPr sz="28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
        <p:cNvGrpSpPr/>
        <p:nvPr/>
      </p:nvGrpSpPr>
      <p:grpSpPr>
        <a:xfrm>
          <a:off x="0" y="0"/>
          <a:ext cx="0" cy="0"/>
          <a:chOff x="0" y="0"/>
          <a:chExt cx="0" cy="0"/>
        </a:xfrm>
      </p:grpSpPr>
      <p:grpSp>
        <p:nvGrpSpPr>
          <p:cNvPr id="173" name="Google Shape;173;p59"/>
          <p:cNvGrpSpPr/>
          <p:nvPr/>
        </p:nvGrpSpPr>
        <p:grpSpPr>
          <a:xfrm>
            <a:off x="141650" y="335875"/>
            <a:ext cx="2723300" cy="2149100"/>
            <a:chOff x="6118600" y="312075"/>
            <a:chExt cx="2723300" cy="2149100"/>
          </a:xfrm>
        </p:grpSpPr>
        <p:sp>
          <p:nvSpPr>
            <p:cNvPr id="174" name="Google Shape;174;p5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 name="Google Shape;183;p59"/>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9"/>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9"/>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186" name="Google Shape;186;p59"/>
          <p:cNvSpPr txBox="1">
            <a:spLocks noGrp="1"/>
          </p:cNvSpPr>
          <p:nvPr>
            <p:ph type="subTitle" idx="1"/>
          </p:nvPr>
        </p:nvSpPr>
        <p:spPr>
          <a:xfrm>
            <a:off x="4572000" y="3634650"/>
            <a:ext cx="2807100" cy="66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sz="1600" b="1"/>
            </a:lvl2pPr>
            <a:lvl3pPr lvl="2" algn="l">
              <a:lnSpc>
                <a:spcPct val="100000"/>
              </a:lnSpc>
              <a:spcBef>
                <a:spcPts val="0"/>
              </a:spcBef>
              <a:spcAft>
                <a:spcPts val="0"/>
              </a:spcAft>
              <a:buSzPts val="1400"/>
              <a:buNone/>
              <a:defRPr sz="1600" b="1"/>
            </a:lvl3pPr>
            <a:lvl4pPr lvl="3" algn="l">
              <a:lnSpc>
                <a:spcPct val="100000"/>
              </a:lnSpc>
              <a:spcBef>
                <a:spcPts val="0"/>
              </a:spcBef>
              <a:spcAft>
                <a:spcPts val="0"/>
              </a:spcAft>
              <a:buSzPts val="1400"/>
              <a:buNone/>
              <a:defRPr sz="1600" b="1"/>
            </a:lvl4pPr>
            <a:lvl5pPr lvl="4" algn="l">
              <a:lnSpc>
                <a:spcPct val="100000"/>
              </a:lnSpc>
              <a:spcBef>
                <a:spcPts val="0"/>
              </a:spcBef>
              <a:spcAft>
                <a:spcPts val="0"/>
              </a:spcAft>
              <a:buSzPts val="1400"/>
              <a:buNone/>
              <a:defRPr sz="1600" b="1"/>
            </a:lvl5pPr>
            <a:lvl6pPr lvl="5" algn="l">
              <a:lnSpc>
                <a:spcPct val="100000"/>
              </a:lnSpc>
              <a:spcBef>
                <a:spcPts val="0"/>
              </a:spcBef>
              <a:spcAft>
                <a:spcPts val="0"/>
              </a:spcAft>
              <a:buSzPts val="1400"/>
              <a:buNone/>
              <a:defRPr sz="1600" b="1"/>
            </a:lvl6pPr>
            <a:lvl7pPr lvl="6" algn="l">
              <a:lnSpc>
                <a:spcPct val="100000"/>
              </a:lnSpc>
              <a:spcBef>
                <a:spcPts val="0"/>
              </a:spcBef>
              <a:spcAft>
                <a:spcPts val="0"/>
              </a:spcAft>
              <a:buSzPts val="1400"/>
              <a:buNone/>
              <a:defRPr sz="1600" b="1"/>
            </a:lvl7pPr>
            <a:lvl8pPr lvl="7" algn="l">
              <a:lnSpc>
                <a:spcPct val="100000"/>
              </a:lnSpc>
              <a:spcBef>
                <a:spcPts val="0"/>
              </a:spcBef>
              <a:spcAft>
                <a:spcPts val="0"/>
              </a:spcAft>
              <a:buSzPts val="1400"/>
              <a:buNone/>
              <a:defRPr sz="1600" b="1"/>
            </a:lvl8pPr>
            <a:lvl9pPr lvl="8" algn="l">
              <a:lnSpc>
                <a:spcPct val="100000"/>
              </a:lnSpc>
              <a:spcBef>
                <a:spcPts val="0"/>
              </a:spcBef>
              <a:spcAft>
                <a:spcPts val="0"/>
              </a:spcAft>
              <a:buSzPts val="1400"/>
              <a:buNone/>
              <a:defRPr sz="1600" b="1"/>
            </a:lvl9pPr>
          </a:lstStyle>
          <a:p>
            <a:endParaRPr/>
          </a:p>
        </p:txBody>
      </p:sp>
      <p:sp>
        <p:nvSpPr>
          <p:cNvPr id="187" name="Google Shape;187;p59"/>
          <p:cNvSpPr txBox="1">
            <a:spLocks noGrp="1"/>
          </p:cNvSpPr>
          <p:nvPr>
            <p:ph type="title" idx="2"/>
          </p:nvPr>
        </p:nvSpPr>
        <p:spPr>
          <a:xfrm>
            <a:off x="4572300" y="1680800"/>
            <a:ext cx="3684900" cy="131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b="1"/>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188"/>
        <p:cNvGrpSpPr/>
        <p:nvPr/>
      </p:nvGrpSpPr>
      <p:grpSpPr>
        <a:xfrm>
          <a:off x="0" y="0"/>
          <a:ext cx="0" cy="0"/>
          <a:chOff x="0" y="0"/>
          <a:chExt cx="0" cy="0"/>
        </a:xfrm>
      </p:grpSpPr>
      <p:sp>
        <p:nvSpPr>
          <p:cNvPr id="189" name="Google Shape;189;p60"/>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 name="Google Shape;191;p60"/>
          <p:cNvSpPr txBox="1">
            <a:spLocks noGrp="1"/>
          </p:cNvSpPr>
          <p:nvPr>
            <p:ph type="body" idx="1"/>
          </p:nvPr>
        </p:nvSpPr>
        <p:spPr>
          <a:xfrm>
            <a:off x="1275600" y="2096591"/>
            <a:ext cx="6592800" cy="219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Karla"/>
              <a:buChar char="●"/>
              <a:defRPr/>
            </a:lvl1pPr>
            <a:lvl2pPr marL="914400" lvl="1" indent="-317500" algn="l">
              <a:lnSpc>
                <a:spcPct val="100000"/>
              </a:lnSpc>
              <a:spcBef>
                <a:spcPts val="1600"/>
              </a:spcBef>
              <a:spcAft>
                <a:spcPts val="0"/>
              </a:spcAft>
              <a:buSzPts val="1400"/>
              <a:buFont typeface="Karla"/>
              <a:buChar char="○"/>
              <a:defRPr/>
            </a:lvl2pPr>
            <a:lvl3pPr marL="1371600" lvl="2" indent="-317500" algn="l">
              <a:lnSpc>
                <a:spcPct val="100000"/>
              </a:lnSpc>
              <a:spcBef>
                <a:spcPts val="0"/>
              </a:spcBef>
              <a:spcAft>
                <a:spcPts val="0"/>
              </a:spcAft>
              <a:buSzPts val="1400"/>
              <a:buFont typeface="Karla"/>
              <a:buChar char="■"/>
              <a:defRPr/>
            </a:lvl3pPr>
            <a:lvl4pPr marL="1828800" lvl="3" indent="-317500" algn="l">
              <a:lnSpc>
                <a:spcPct val="100000"/>
              </a:lnSpc>
              <a:spcBef>
                <a:spcPts val="0"/>
              </a:spcBef>
              <a:spcAft>
                <a:spcPts val="0"/>
              </a:spcAft>
              <a:buSzPts val="1400"/>
              <a:buFont typeface="Karla"/>
              <a:buChar char="●"/>
              <a:defRPr/>
            </a:lvl4pPr>
            <a:lvl5pPr marL="2286000" lvl="4" indent="-317500" algn="l">
              <a:lnSpc>
                <a:spcPct val="100000"/>
              </a:lnSpc>
              <a:spcBef>
                <a:spcPts val="0"/>
              </a:spcBef>
              <a:spcAft>
                <a:spcPts val="0"/>
              </a:spcAft>
              <a:buSzPts val="1400"/>
              <a:buFont typeface="Karla"/>
              <a:buChar char="○"/>
              <a:defRPr/>
            </a:lvl5pPr>
            <a:lvl6pPr marL="2743200" lvl="5" indent="-317500" algn="l">
              <a:lnSpc>
                <a:spcPct val="100000"/>
              </a:lnSpc>
              <a:spcBef>
                <a:spcPts val="0"/>
              </a:spcBef>
              <a:spcAft>
                <a:spcPts val="0"/>
              </a:spcAft>
              <a:buSzPts val="1400"/>
              <a:buFont typeface="Karla"/>
              <a:buChar char="■"/>
              <a:defRPr/>
            </a:lvl6pPr>
            <a:lvl7pPr marL="3200400" lvl="6" indent="-317500" algn="l">
              <a:lnSpc>
                <a:spcPct val="100000"/>
              </a:lnSpc>
              <a:spcBef>
                <a:spcPts val="0"/>
              </a:spcBef>
              <a:spcAft>
                <a:spcPts val="0"/>
              </a:spcAft>
              <a:buSzPts val="1400"/>
              <a:buFont typeface="Karla"/>
              <a:buChar char="●"/>
              <a:defRPr/>
            </a:lvl7pPr>
            <a:lvl8pPr marL="3657600" lvl="7" indent="-317500" algn="l">
              <a:lnSpc>
                <a:spcPct val="100000"/>
              </a:lnSpc>
              <a:spcBef>
                <a:spcPts val="0"/>
              </a:spcBef>
              <a:spcAft>
                <a:spcPts val="0"/>
              </a:spcAft>
              <a:buSzPts val="1400"/>
              <a:buFont typeface="Karla"/>
              <a:buChar char="○"/>
              <a:defRPr/>
            </a:lvl8pPr>
            <a:lvl9pPr marL="4114800" lvl="8" indent="-317500" algn="l">
              <a:lnSpc>
                <a:spcPct val="100000"/>
              </a:lnSpc>
              <a:spcBef>
                <a:spcPts val="0"/>
              </a:spcBef>
              <a:spcAft>
                <a:spcPts val="0"/>
              </a:spcAft>
              <a:buSzPts val="1400"/>
              <a:buFont typeface="Karla"/>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2"/>
        <p:cNvGrpSpPr/>
        <p:nvPr/>
      </p:nvGrpSpPr>
      <p:grpSpPr>
        <a:xfrm>
          <a:off x="0" y="0"/>
          <a:ext cx="0" cy="0"/>
          <a:chOff x="0" y="0"/>
          <a:chExt cx="0" cy="0"/>
        </a:xfrm>
      </p:grpSpPr>
      <p:sp>
        <p:nvSpPr>
          <p:cNvPr id="193" name="Google Shape;193;p61"/>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1"/>
          <p:cNvSpPr txBox="1">
            <a:spLocks noGrp="1"/>
          </p:cNvSpPr>
          <p:nvPr>
            <p:ph type="subTitle" idx="1"/>
          </p:nvPr>
        </p:nvSpPr>
        <p:spPr>
          <a:xfrm>
            <a:off x="1433700" y="2746600"/>
            <a:ext cx="27168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195" name="Google Shape;195;p61"/>
          <p:cNvSpPr txBox="1">
            <a:spLocks noGrp="1"/>
          </p:cNvSpPr>
          <p:nvPr>
            <p:ph type="subTitle" idx="2"/>
          </p:nvPr>
        </p:nvSpPr>
        <p:spPr>
          <a:xfrm>
            <a:off x="1434922" y="3074017"/>
            <a:ext cx="27168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96" name="Google Shape;196;p61"/>
          <p:cNvSpPr txBox="1">
            <a:spLocks noGrp="1"/>
          </p:cNvSpPr>
          <p:nvPr>
            <p:ph type="subTitle" idx="3"/>
          </p:nvPr>
        </p:nvSpPr>
        <p:spPr>
          <a:xfrm>
            <a:off x="4992925" y="2746600"/>
            <a:ext cx="27156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197" name="Google Shape;197;p61"/>
          <p:cNvSpPr txBox="1">
            <a:spLocks noGrp="1"/>
          </p:cNvSpPr>
          <p:nvPr>
            <p:ph type="subTitle" idx="4"/>
          </p:nvPr>
        </p:nvSpPr>
        <p:spPr>
          <a:xfrm>
            <a:off x="4994147" y="3074017"/>
            <a:ext cx="27156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98" name="Google Shape;198;p61"/>
          <p:cNvSpPr txBox="1">
            <a:spLocks noGrp="1"/>
          </p:cNvSpPr>
          <p:nvPr>
            <p:ph type="title"/>
          </p:nvPr>
        </p:nvSpPr>
        <p:spPr>
          <a:xfrm>
            <a:off x="2439950" y="2058400"/>
            <a:ext cx="7068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9" name="Google Shape;199;p61"/>
          <p:cNvSpPr txBox="1">
            <a:spLocks noGrp="1"/>
          </p:cNvSpPr>
          <p:nvPr>
            <p:ph type="title" idx="5"/>
          </p:nvPr>
        </p:nvSpPr>
        <p:spPr>
          <a:xfrm>
            <a:off x="5997175" y="2058400"/>
            <a:ext cx="7068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0" name="Google Shape;200;p61"/>
          <p:cNvSpPr txBox="1">
            <a:spLocks noGrp="1"/>
          </p:cNvSpPr>
          <p:nvPr>
            <p:ph type="title" idx="6"/>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spTree>
      <p:nvGrpSpPr>
        <p:cNvPr id="1" name="Shape 201"/>
        <p:cNvGrpSpPr/>
        <p:nvPr/>
      </p:nvGrpSpPr>
      <p:grpSpPr>
        <a:xfrm>
          <a:off x="0" y="0"/>
          <a:ext cx="0" cy="0"/>
          <a:chOff x="0" y="0"/>
          <a:chExt cx="0" cy="0"/>
        </a:xfrm>
      </p:grpSpPr>
      <p:sp>
        <p:nvSpPr>
          <p:cNvPr id="202" name="Google Shape;202;p62"/>
          <p:cNvSpPr/>
          <p:nvPr/>
        </p:nvSpPr>
        <p:spPr>
          <a:xfrm flipH="1">
            <a:off x="5087700" y="2180303"/>
            <a:ext cx="4056300" cy="2963100"/>
          </a:xfrm>
          <a:prstGeom prst="rtTriangle">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2"/>
          <p:cNvSpPr txBox="1">
            <a:spLocks noGrp="1"/>
          </p:cNvSpPr>
          <p:nvPr>
            <p:ph type="title"/>
          </p:nvPr>
        </p:nvSpPr>
        <p:spPr>
          <a:xfrm>
            <a:off x="899250" y="1726250"/>
            <a:ext cx="3209400" cy="145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4" name="Google Shape;204;p62"/>
          <p:cNvSpPr txBox="1">
            <a:spLocks noGrp="1"/>
          </p:cNvSpPr>
          <p:nvPr>
            <p:ph type="subTitle" idx="1"/>
          </p:nvPr>
        </p:nvSpPr>
        <p:spPr>
          <a:xfrm>
            <a:off x="5009525" y="686277"/>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5" name="Google Shape;205;p62"/>
          <p:cNvSpPr txBox="1">
            <a:spLocks noGrp="1"/>
          </p:cNvSpPr>
          <p:nvPr>
            <p:ph type="subTitle" idx="2"/>
          </p:nvPr>
        </p:nvSpPr>
        <p:spPr>
          <a:xfrm>
            <a:off x="5009525" y="988246"/>
            <a:ext cx="3063300" cy="7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06" name="Google Shape;206;p62"/>
          <p:cNvSpPr txBox="1">
            <a:spLocks noGrp="1"/>
          </p:cNvSpPr>
          <p:nvPr>
            <p:ph type="subTitle" idx="3"/>
          </p:nvPr>
        </p:nvSpPr>
        <p:spPr>
          <a:xfrm>
            <a:off x="5009525" y="2130320"/>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7" name="Google Shape;207;p62"/>
          <p:cNvSpPr txBox="1">
            <a:spLocks noGrp="1"/>
          </p:cNvSpPr>
          <p:nvPr>
            <p:ph type="subTitle" idx="4"/>
          </p:nvPr>
        </p:nvSpPr>
        <p:spPr>
          <a:xfrm>
            <a:off x="5009525" y="2436345"/>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08" name="Google Shape;208;p62"/>
          <p:cNvSpPr txBox="1">
            <a:spLocks noGrp="1"/>
          </p:cNvSpPr>
          <p:nvPr>
            <p:ph type="subTitle" idx="5"/>
          </p:nvPr>
        </p:nvSpPr>
        <p:spPr>
          <a:xfrm>
            <a:off x="5009525" y="3558582"/>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9" name="Google Shape;209;p62"/>
          <p:cNvSpPr txBox="1">
            <a:spLocks noGrp="1"/>
          </p:cNvSpPr>
          <p:nvPr>
            <p:ph type="subTitle" idx="6"/>
          </p:nvPr>
        </p:nvSpPr>
        <p:spPr>
          <a:xfrm>
            <a:off x="5009525" y="3871620"/>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232"/>
        <p:cNvGrpSpPr/>
        <p:nvPr/>
      </p:nvGrpSpPr>
      <p:grpSpPr>
        <a:xfrm>
          <a:off x="0" y="0"/>
          <a:ext cx="0" cy="0"/>
          <a:chOff x="0" y="0"/>
          <a:chExt cx="0" cy="0"/>
        </a:xfrm>
      </p:grpSpPr>
      <p:grpSp>
        <p:nvGrpSpPr>
          <p:cNvPr id="233" name="Google Shape;233;p66"/>
          <p:cNvGrpSpPr/>
          <p:nvPr/>
        </p:nvGrpSpPr>
        <p:grpSpPr>
          <a:xfrm>
            <a:off x="335648" y="-251220"/>
            <a:ext cx="8236480" cy="1901600"/>
            <a:chOff x="500350" y="926425"/>
            <a:chExt cx="6434750" cy="1485625"/>
          </a:xfrm>
        </p:grpSpPr>
        <p:sp>
          <p:nvSpPr>
            <p:cNvPr id="234" name="Google Shape;234;p66"/>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6"/>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6"/>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6"/>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6"/>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6"/>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6"/>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6"/>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6"/>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6"/>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6"/>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6"/>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6"/>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6"/>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6"/>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6"/>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6"/>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6"/>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6"/>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6"/>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6"/>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6"/>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6"/>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6"/>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6"/>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6"/>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6"/>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6"/>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6"/>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6"/>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6"/>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6"/>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6"/>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6"/>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6"/>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6"/>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6"/>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6"/>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6"/>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6"/>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6"/>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6"/>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6"/>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6"/>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6"/>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6"/>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6"/>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6"/>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6"/>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66"/>
          <p:cNvGrpSpPr/>
          <p:nvPr/>
        </p:nvGrpSpPr>
        <p:grpSpPr>
          <a:xfrm rot="-620456">
            <a:off x="-263690" y="4428949"/>
            <a:ext cx="1139559" cy="985587"/>
            <a:chOff x="7565700" y="3634650"/>
            <a:chExt cx="1234500" cy="1067700"/>
          </a:xfrm>
        </p:grpSpPr>
        <p:sp>
          <p:nvSpPr>
            <p:cNvPr id="284" name="Google Shape;284;p6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66"/>
          <p:cNvGrpSpPr/>
          <p:nvPr/>
        </p:nvGrpSpPr>
        <p:grpSpPr>
          <a:xfrm rot="1407022">
            <a:off x="8660897" y="1135840"/>
            <a:ext cx="678742" cy="586936"/>
            <a:chOff x="7565700" y="3634650"/>
            <a:chExt cx="1234500" cy="1067700"/>
          </a:xfrm>
        </p:grpSpPr>
        <p:sp>
          <p:nvSpPr>
            <p:cNvPr id="287" name="Google Shape;287;p6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66"/>
          <p:cNvSpPr txBox="1">
            <a:spLocks noGrp="1"/>
          </p:cNvSpPr>
          <p:nvPr>
            <p:ph type="title"/>
          </p:nvPr>
        </p:nvSpPr>
        <p:spPr>
          <a:xfrm>
            <a:off x="713100" y="452325"/>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1pPr>
            <a:lvl2pPr marR="0" lvl="1"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2pPr>
            <a:lvl3pPr marR="0" lvl="2"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3pPr>
            <a:lvl4pPr marR="0" lvl="3"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4pPr>
            <a:lvl5pPr marR="0" lvl="4"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5pPr>
            <a:lvl6pPr marR="0" lvl="5"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6pPr>
            <a:lvl7pPr marR="0" lvl="6"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7pPr>
            <a:lvl8pPr marR="0" lvl="7"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8pPr>
            <a:lvl9pPr marR="0" lvl="8"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9pPr>
          </a:lstStyle>
          <a:p>
            <a:endParaRPr/>
          </a:p>
        </p:txBody>
      </p:sp>
      <p:sp>
        <p:nvSpPr>
          <p:cNvPr id="7" name="Google Shape;7;p53"/>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70" r:id="rId17"/>
    <p:sldLayoutId id="2147483674" r:id="rId18"/>
    <p:sldLayoutId id="2147483675" r:id="rId19"/>
    <p:sldLayoutId id="2147483676" r:id="rId20"/>
    <p:sldLayoutId id="214748367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1"/>
          <p:cNvGrpSpPr/>
          <p:nvPr/>
        </p:nvGrpSpPr>
        <p:grpSpPr>
          <a:xfrm>
            <a:off x="606519" y="500079"/>
            <a:ext cx="1587806" cy="1457096"/>
            <a:chOff x="7761975" y="-1828975"/>
            <a:chExt cx="2578025" cy="2365800"/>
          </a:xfrm>
        </p:grpSpPr>
        <p:sp>
          <p:nvSpPr>
            <p:cNvPr id="427" name="Google Shape;427;p1"/>
            <p:cNvSpPr/>
            <p:nvPr/>
          </p:nvSpPr>
          <p:spPr>
            <a:xfrm>
              <a:off x="7761975" y="-182897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4"/>
                </a:gs>
              </a:gsLst>
              <a:lin ang="5400012" scaled="0"/>
            </a:gradFill>
            <a:ln>
              <a:noFill/>
            </a:ln>
            <a:effectLst>
              <a:outerShdw blurRad="442913" algn="bl" rotWithShape="0">
                <a:schemeClr val="accent2">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7892650" y="359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10041725" y="322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8702850" y="383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8848125" y="383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8993675" y="383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9139225" y="383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a:off x="9284475" y="383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10122975" y="-16771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7885800" y="-16771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7885800" y="172475"/>
              <a:ext cx="2322025" cy="86350"/>
            </a:xfrm>
            <a:custGeom>
              <a:avLst/>
              <a:gdLst/>
              <a:ahLst/>
              <a:cxnLst/>
              <a:rect l="l" t="t" r="r" b="b"/>
              <a:pathLst>
                <a:path w="92881" h="3454" extrusionOk="0">
                  <a:moveTo>
                    <a:pt x="3536" y="0"/>
                  </a:moveTo>
                  <a:lnTo>
                    <a:pt x="0" y="3453"/>
                  </a:lnTo>
                  <a:lnTo>
                    <a:pt x="92881" y="3453"/>
                  </a:lnTo>
                  <a:lnTo>
                    <a:pt x="89488" y="0"/>
                  </a:ln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7885800" y="-16771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7899775" y="-16408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50000">
                  <a:schemeClr val="accent5"/>
                </a:gs>
                <a:gs pos="100000">
                  <a:schemeClr val="accent6"/>
                </a:gs>
              </a:gsLst>
              <a:lin ang="5400012" scaled="0"/>
            </a:gradFill>
            <a:ln>
              <a:noFill/>
            </a:ln>
            <a:effectLst>
              <a:outerShdw blurRad="171450" algn="bl" rotWithShape="0">
                <a:schemeClr val="accent5">
                  <a:alpha val="5686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 name="Google Shape;440;p1"/>
          <p:cNvSpPr txBox="1">
            <a:spLocks noGrp="1"/>
          </p:cNvSpPr>
          <p:nvPr>
            <p:ph type="ctrTitle"/>
          </p:nvPr>
        </p:nvSpPr>
        <p:spPr>
          <a:xfrm>
            <a:off x="339450" y="2411150"/>
            <a:ext cx="7667700" cy="2167200"/>
          </a:xfrm>
          <a:prstGeom prst="rect">
            <a:avLst/>
          </a:prstGeom>
          <a:noFill/>
          <a:ln>
            <a:noFill/>
          </a:ln>
          <a:effectLst>
            <a:outerShdw blurRad="100013" algn="bl" rotWithShape="0">
              <a:schemeClr val="accent1">
                <a:alpha val="27843"/>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700">
                <a:latin typeface="Karla"/>
                <a:ea typeface="Karla"/>
                <a:cs typeface="Karla"/>
                <a:sym typeface="Karla"/>
              </a:rPr>
              <a:t>Analyzing Viewer Preferences And Sentiment Towards Popular Sitcoms</a:t>
            </a:r>
            <a:endParaRPr sz="3700">
              <a:latin typeface="Karla"/>
              <a:ea typeface="Karla"/>
              <a:cs typeface="Karla"/>
              <a:sym typeface="Karla"/>
            </a:endParaRPr>
          </a:p>
        </p:txBody>
      </p:sp>
      <p:sp>
        <p:nvSpPr>
          <p:cNvPr id="441" name="Google Shape;441;p1"/>
          <p:cNvSpPr txBox="1">
            <a:spLocks noGrp="1"/>
          </p:cNvSpPr>
          <p:nvPr>
            <p:ph type="ctrTitle"/>
          </p:nvPr>
        </p:nvSpPr>
        <p:spPr>
          <a:xfrm>
            <a:off x="2471475" y="369025"/>
            <a:ext cx="2310900" cy="82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200">
                <a:latin typeface="Karla"/>
                <a:ea typeface="Karla"/>
                <a:cs typeface="Karla"/>
                <a:sym typeface="Karla"/>
              </a:rPr>
              <a:t>Project 3</a:t>
            </a:r>
            <a:r>
              <a:rPr lang="en" sz="3200"/>
              <a:t> </a:t>
            </a:r>
            <a:endParaRPr sz="3200"/>
          </a:p>
        </p:txBody>
      </p:sp>
      <p:grpSp>
        <p:nvGrpSpPr>
          <p:cNvPr id="442" name="Google Shape;442;p1"/>
          <p:cNvGrpSpPr/>
          <p:nvPr/>
        </p:nvGrpSpPr>
        <p:grpSpPr>
          <a:xfrm>
            <a:off x="0" y="4516075"/>
            <a:ext cx="9144000" cy="627300"/>
            <a:chOff x="0" y="4516075"/>
            <a:chExt cx="9144000" cy="627300"/>
          </a:xfrm>
        </p:grpSpPr>
        <p:sp>
          <p:nvSpPr>
            <p:cNvPr id="443" name="Google Shape;443;p1"/>
            <p:cNvSpPr/>
            <p:nvPr/>
          </p:nvSpPr>
          <p:spPr>
            <a:xfrm>
              <a:off x="0" y="4516075"/>
              <a:ext cx="3231900" cy="627300"/>
            </a:xfrm>
            <a:prstGeom prst="rtTriangl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flipH="1">
              <a:off x="5986500" y="4516075"/>
              <a:ext cx="3157500" cy="627300"/>
            </a:xfrm>
            <a:prstGeom prst="rtTriangl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1"/>
          <p:cNvGrpSpPr/>
          <p:nvPr/>
        </p:nvGrpSpPr>
        <p:grpSpPr>
          <a:xfrm rot="1546849">
            <a:off x="7775677" y="3734311"/>
            <a:ext cx="1395636" cy="1207064"/>
            <a:chOff x="7565700" y="3634650"/>
            <a:chExt cx="1234500" cy="1067700"/>
          </a:xfrm>
        </p:grpSpPr>
        <p:sp>
          <p:nvSpPr>
            <p:cNvPr id="446" name="Google Shape;446;p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p1"/>
          <p:cNvSpPr txBox="1">
            <a:spLocks noGrp="1"/>
          </p:cNvSpPr>
          <p:nvPr>
            <p:ph type="ctrTitle"/>
          </p:nvPr>
        </p:nvSpPr>
        <p:spPr>
          <a:xfrm>
            <a:off x="2426950" y="1283750"/>
            <a:ext cx="6015000" cy="82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200">
                <a:latin typeface="Karla"/>
                <a:ea typeface="Karla"/>
                <a:cs typeface="Karla"/>
                <a:sym typeface="Karla"/>
              </a:rPr>
              <a:t>Unveiling The Recipe For Comedy Success:</a:t>
            </a:r>
            <a:endParaRPr sz="3200">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g22aa10dd05b_0_147"/>
          <p:cNvGrpSpPr/>
          <p:nvPr/>
        </p:nvGrpSpPr>
        <p:grpSpPr>
          <a:xfrm>
            <a:off x="213579" y="190486"/>
            <a:ext cx="8716566" cy="4762445"/>
            <a:chOff x="7761375" y="971375"/>
            <a:chExt cx="6898200" cy="3768950"/>
          </a:xfrm>
        </p:grpSpPr>
        <p:sp>
          <p:nvSpPr>
            <p:cNvPr id="596" name="Google Shape;596;g22aa10dd05b_0_147"/>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g22aa10dd05b_0_147"/>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g22aa10dd05b_0_147"/>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22aa10dd05b_0_147"/>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22aa10dd05b_0_147"/>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g22aa10dd05b_0_147"/>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g22aa10dd05b_0_147"/>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22aa10dd05b_0_147"/>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22aa10dd05b_0_147"/>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g22aa10dd05b_0_147"/>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2aa10dd05b_0_147"/>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22aa10dd05b_0_147"/>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22aa10dd05b_0_147"/>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 name="Google Shape;609;g22aa10dd05b_0_147"/>
          <p:cNvSpPr txBox="1">
            <a:spLocks noGrp="1"/>
          </p:cNvSpPr>
          <p:nvPr>
            <p:ph type="body" idx="1"/>
          </p:nvPr>
        </p:nvSpPr>
        <p:spPr>
          <a:xfrm>
            <a:off x="6278675" y="2415875"/>
            <a:ext cx="2493000" cy="147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Netflix has been losing market share every year from 2020 - 2023, reason being that there are more competition in the market.</a:t>
            </a:r>
            <a:endParaRPr/>
          </a:p>
          <a:p>
            <a:pPr marL="0" lvl="0" indent="0" algn="l" rtl="0">
              <a:lnSpc>
                <a:spcPct val="100000"/>
              </a:lnSpc>
              <a:spcBef>
                <a:spcPts val="1600"/>
              </a:spcBef>
              <a:spcAft>
                <a:spcPts val="1600"/>
              </a:spcAft>
              <a:buSzPts val="1400"/>
              <a:buNone/>
            </a:pPr>
            <a:endParaRPr/>
          </a:p>
        </p:txBody>
      </p:sp>
      <p:sp>
        <p:nvSpPr>
          <p:cNvPr id="610" name="Google Shape;610;g22aa10dd05b_0_147"/>
          <p:cNvSpPr txBox="1"/>
          <p:nvPr/>
        </p:nvSpPr>
        <p:spPr>
          <a:xfrm>
            <a:off x="6278675" y="1653200"/>
            <a:ext cx="28305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SVoD industry competitiveness</a:t>
            </a:r>
            <a:endParaRPr sz="1800" b="1" i="0" u="none" strike="noStrike" cap="none">
              <a:solidFill>
                <a:schemeClr val="lt1"/>
              </a:solidFill>
              <a:latin typeface="Karla"/>
              <a:ea typeface="Karla"/>
              <a:cs typeface="Karla"/>
              <a:sym typeface="Karla"/>
            </a:endParaRPr>
          </a:p>
        </p:txBody>
      </p:sp>
      <p:sp>
        <p:nvSpPr>
          <p:cNvPr id="611" name="Google Shape;611;g22aa10dd05b_0_147"/>
          <p:cNvSpPr txBox="1"/>
          <p:nvPr/>
        </p:nvSpPr>
        <p:spPr>
          <a:xfrm>
            <a:off x="5222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https://www.similarweb.com/blog/insights/media-entertainment-news/streaming-q1-2023/#:~:text=The%20streaming%20industry%20has%20shown,in%20a%20post%2Dpandemic%20world.</a:t>
            </a:r>
            <a:endParaRPr sz="700">
              <a:solidFill>
                <a:schemeClr val="lt1"/>
              </a:solidFill>
            </a:endParaRPr>
          </a:p>
          <a:p>
            <a:pPr marL="0" lvl="0" indent="0" algn="l" rtl="0">
              <a:spcBef>
                <a:spcPts val="0"/>
              </a:spcBef>
              <a:spcAft>
                <a:spcPts val="0"/>
              </a:spcAft>
              <a:buNone/>
            </a:pPr>
            <a:endParaRPr sz="700">
              <a:solidFill>
                <a:schemeClr val="lt1"/>
              </a:solidFill>
            </a:endParaRPr>
          </a:p>
        </p:txBody>
      </p:sp>
      <p:pic>
        <p:nvPicPr>
          <p:cNvPr id="612" name="Google Shape;612;g22aa10dd05b_0_147"/>
          <p:cNvPicPr preferRelativeResize="0"/>
          <p:nvPr/>
        </p:nvPicPr>
        <p:blipFill>
          <a:blip r:embed="rId3">
            <a:alphaModFix/>
          </a:blip>
          <a:stretch>
            <a:fillRect/>
          </a:stretch>
        </p:blipFill>
        <p:spPr>
          <a:xfrm>
            <a:off x="629700" y="875450"/>
            <a:ext cx="5698450" cy="323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7"/>
          <p:cNvSpPr txBox="1">
            <a:spLocks noGrp="1"/>
          </p:cNvSpPr>
          <p:nvPr>
            <p:ph type="title"/>
          </p:nvPr>
        </p:nvSpPr>
        <p:spPr>
          <a:xfrm>
            <a:off x="713100" y="452325"/>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900">
                <a:latin typeface="Karla"/>
                <a:ea typeface="Karla"/>
                <a:cs typeface="Karla"/>
                <a:sym typeface="Karla"/>
              </a:rPr>
              <a:t>When Singaporeans are asked if they would discontinue one of their streaming services in the next six months</a:t>
            </a:r>
            <a:endParaRPr sz="1900">
              <a:latin typeface="Karla"/>
              <a:ea typeface="Karla"/>
              <a:cs typeface="Karla"/>
              <a:sym typeface="Karla"/>
            </a:endParaRPr>
          </a:p>
        </p:txBody>
      </p:sp>
      <p:sp>
        <p:nvSpPr>
          <p:cNvPr id="618" name="Google Shape;618;p27"/>
          <p:cNvSpPr/>
          <p:nvPr/>
        </p:nvSpPr>
        <p:spPr>
          <a:xfrm>
            <a:off x="2543650" y="1578813"/>
            <a:ext cx="1673400" cy="1673400"/>
          </a:xfrm>
          <a:prstGeom prst="ellipse">
            <a:avLst/>
          </a:prstGeom>
          <a:solidFill>
            <a:srgbClr val="000033">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7"/>
          <p:cNvSpPr/>
          <p:nvPr/>
        </p:nvSpPr>
        <p:spPr>
          <a:xfrm>
            <a:off x="2543650" y="1578813"/>
            <a:ext cx="1673400" cy="1673400"/>
          </a:xfrm>
          <a:prstGeom prst="pie">
            <a:avLst>
              <a:gd name="adj1" fmla="val 16203517"/>
              <a:gd name="adj2" fmla="val 3435881"/>
            </a:avLst>
          </a:prstGeom>
          <a:gradFill>
            <a:gsLst>
              <a:gs pos="0">
                <a:schemeClr val="accent5"/>
              </a:gs>
              <a:gs pos="100000">
                <a:schemeClr val="accent4"/>
              </a:gs>
            </a:gsLst>
            <a:lin ang="5400700" scaled="0"/>
          </a:gradFill>
          <a:ln>
            <a:noFill/>
          </a:ln>
          <a:effectLst>
            <a:outerShdw blurRad="142875"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7"/>
          <p:cNvSpPr/>
          <p:nvPr/>
        </p:nvSpPr>
        <p:spPr>
          <a:xfrm>
            <a:off x="2900500" y="1935663"/>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7"/>
          <p:cNvSpPr txBox="1"/>
          <p:nvPr/>
        </p:nvSpPr>
        <p:spPr>
          <a:xfrm>
            <a:off x="2898925" y="2183838"/>
            <a:ext cx="959700" cy="47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Orbitron"/>
                <a:ea typeface="Orbitron"/>
                <a:cs typeface="Orbitron"/>
                <a:sym typeface="Orbitron"/>
              </a:rPr>
              <a:t>3</a:t>
            </a:r>
            <a:r>
              <a:rPr lang="en" sz="2000" b="1">
                <a:solidFill>
                  <a:schemeClr val="accent3"/>
                </a:solidFill>
                <a:latin typeface="Orbitron"/>
                <a:ea typeface="Orbitron"/>
                <a:cs typeface="Orbitron"/>
                <a:sym typeface="Orbitron"/>
              </a:rPr>
              <a:t>9</a:t>
            </a:r>
            <a:r>
              <a:rPr lang="en" sz="2000" b="1" i="0" u="none" strike="noStrike" cap="none">
                <a:solidFill>
                  <a:schemeClr val="accent3"/>
                </a:solidFill>
                <a:latin typeface="Orbitron"/>
                <a:ea typeface="Orbitron"/>
                <a:cs typeface="Orbitron"/>
                <a:sym typeface="Orbitron"/>
              </a:rPr>
              <a:t>%</a:t>
            </a:r>
            <a:endParaRPr sz="2000" b="1" i="0" u="none" strike="noStrike" cap="none">
              <a:solidFill>
                <a:schemeClr val="accent3"/>
              </a:solidFill>
              <a:latin typeface="Orbitron"/>
              <a:ea typeface="Orbitron"/>
              <a:cs typeface="Orbitron"/>
              <a:sym typeface="Orbitron"/>
            </a:endParaRPr>
          </a:p>
        </p:txBody>
      </p:sp>
      <p:sp>
        <p:nvSpPr>
          <p:cNvPr id="622" name="Google Shape;622;p27"/>
          <p:cNvSpPr txBox="1"/>
          <p:nvPr/>
        </p:nvSpPr>
        <p:spPr>
          <a:xfrm>
            <a:off x="2531200" y="3450450"/>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Unlikely</a:t>
            </a:r>
            <a:endParaRPr sz="1800" b="1" i="0" u="none" strike="noStrike" cap="none">
              <a:solidFill>
                <a:schemeClr val="lt1"/>
              </a:solidFill>
              <a:latin typeface="Karla"/>
              <a:ea typeface="Karla"/>
              <a:cs typeface="Karla"/>
              <a:sym typeface="Karla"/>
            </a:endParaRPr>
          </a:p>
        </p:txBody>
      </p:sp>
      <p:sp>
        <p:nvSpPr>
          <p:cNvPr id="623" name="Google Shape;623;p27"/>
          <p:cNvSpPr txBox="1"/>
          <p:nvPr/>
        </p:nvSpPr>
        <p:spPr>
          <a:xfrm>
            <a:off x="5018250" y="3450450"/>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Likely</a:t>
            </a:r>
            <a:endParaRPr sz="1800" b="1" i="0" u="none" strike="noStrike" cap="none">
              <a:solidFill>
                <a:schemeClr val="lt1"/>
              </a:solidFill>
              <a:latin typeface="Karla"/>
              <a:ea typeface="Karla"/>
              <a:cs typeface="Karla"/>
              <a:sym typeface="Karla"/>
            </a:endParaRPr>
          </a:p>
        </p:txBody>
      </p:sp>
      <p:sp>
        <p:nvSpPr>
          <p:cNvPr id="624" name="Google Shape;624;p27"/>
          <p:cNvSpPr/>
          <p:nvPr/>
        </p:nvSpPr>
        <p:spPr>
          <a:xfrm>
            <a:off x="5030700" y="1578813"/>
            <a:ext cx="1673400" cy="1673400"/>
          </a:xfrm>
          <a:prstGeom prst="ellipse">
            <a:avLst/>
          </a:prstGeom>
          <a:solidFill>
            <a:srgbClr val="000033">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7"/>
          <p:cNvSpPr/>
          <p:nvPr/>
        </p:nvSpPr>
        <p:spPr>
          <a:xfrm>
            <a:off x="5030700" y="1578813"/>
            <a:ext cx="1673400" cy="1673400"/>
          </a:xfrm>
          <a:prstGeom prst="pie">
            <a:avLst>
              <a:gd name="adj1" fmla="val 16203517"/>
              <a:gd name="adj2" fmla="val 7325332"/>
            </a:avLst>
          </a:prstGeom>
          <a:gradFill>
            <a:gsLst>
              <a:gs pos="0">
                <a:schemeClr val="accent5"/>
              </a:gs>
              <a:gs pos="100000">
                <a:schemeClr val="accent4"/>
              </a:gs>
            </a:gsLst>
            <a:lin ang="5400700" scaled="0"/>
          </a:gradFill>
          <a:ln>
            <a:noFill/>
          </a:ln>
          <a:effectLst>
            <a:outerShdw blurRad="142875"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7"/>
          <p:cNvSpPr/>
          <p:nvPr/>
        </p:nvSpPr>
        <p:spPr>
          <a:xfrm>
            <a:off x="5387550" y="1935663"/>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7"/>
          <p:cNvSpPr txBox="1"/>
          <p:nvPr/>
        </p:nvSpPr>
        <p:spPr>
          <a:xfrm>
            <a:off x="5385975" y="2183838"/>
            <a:ext cx="959700" cy="47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a:solidFill>
                  <a:schemeClr val="accent3"/>
                </a:solidFill>
                <a:latin typeface="Orbitron"/>
                <a:ea typeface="Orbitron"/>
                <a:cs typeface="Orbitron"/>
                <a:sym typeface="Orbitron"/>
              </a:rPr>
              <a:t>61</a:t>
            </a:r>
            <a:r>
              <a:rPr lang="en" sz="2000" b="1" i="0" u="none" strike="noStrike" cap="none">
                <a:solidFill>
                  <a:schemeClr val="accent3"/>
                </a:solidFill>
                <a:latin typeface="Orbitron"/>
                <a:ea typeface="Orbitron"/>
                <a:cs typeface="Orbitron"/>
                <a:sym typeface="Orbitron"/>
              </a:rPr>
              <a:t>%</a:t>
            </a:r>
            <a:endParaRPr sz="2000" b="1" i="0" u="none" strike="noStrike" cap="none">
              <a:solidFill>
                <a:schemeClr val="accent3"/>
              </a:solidFill>
              <a:latin typeface="Orbitron"/>
              <a:ea typeface="Orbitron"/>
              <a:cs typeface="Orbitron"/>
              <a:sym typeface="Orbitron"/>
            </a:endParaRPr>
          </a:p>
        </p:txBody>
      </p:sp>
      <p:sp>
        <p:nvSpPr>
          <p:cNvPr id="628" name="Google Shape;628;p27"/>
          <p:cNvSpPr txBox="1"/>
          <p:nvPr/>
        </p:nvSpPr>
        <p:spPr>
          <a:xfrm>
            <a:off x="5222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https://blackbox.com.sg/everyone/streaming-services-in-singapore</a:t>
            </a:r>
            <a:endParaRPr sz="700">
              <a:solidFill>
                <a:schemeClr val="lt1"/>
              </a:solidFill>
            </a:endParaRPr>
          </a:p>
          <a:p>
            <a:pPr marL="0" lvl="0" indent="0" algn="l" rtl="0">
              <a:spcBef>
                <a:spcPts val="0"/>
              </a:spcBef>
              <a:spcAft>
                <a:spcPts val="0"/>
              </a:spcAft>
              <a:buNone/>
            </a:pPr>
            <a:endParaRPr sz="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13"/>
          <p:cNvPicPr preferRelativeResize="0"/>
          <p:nvPr/>
        </p:nvPicPr>
        <p:blipFill>
          <a:blip r:embed="rId3">
            <a:alphaModFix/>
          </a:blip>
          <a:stretch>
            <a:fillRect/>
          </a:stretch>
        </p:blipFill>
        <p:spPr>
          <a:xfrm>
            <a:off x="435225" y="519775"/>
            <a:ext cx="5919976" cy="3868425"/>
          </a:xfrm>
          <a:prstGeom prst="rect">
            <a:avLst/>
          </a:prstGeom>
          <a:noFill/>
          <a:ln>
            <a:noFill/>
          </a:ln>
        </p:spPr>
      </p:pic>
      <p:sp>
        <p:nvSpPr>
          <p:cNvPr id="634" name="Google Shape;634;p13"/>
          <p:cNvSpPr txBox="1"/>
          <p:nvPr/>
        </p:nvSpPr>
        <p:spPr>
          <a:xfrm>
            <a:off x="6343275" y="2079625"/>
            <a:ext cx="2855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Most used streaming platforms among Singapore consumers in 2022</a:t>
            </a:r>
            <a:endParaRPr sz="1800" b="1" i="0" u="none" strike="noStrike" cap="none">
              <a:solidFill>
                <a:schemeClr val="lt1"/>
              </a:solidFill>
              <a:latin typeface="Karla"/>
              <a:ea typeface="Karla"/>
              <a:cs typeface="Karla"/>
              <a:sym typeface="Karla"/>
            </a:endParaRPr>
          </a:p>
        </p:txBody>
      </p:sp>
      <p:sp>
        <p:nvSpPr>
          <p:cNvPr id="635" name="Google Shape;635;p1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https://www.statista.com/statistics/1341646/singapore-popular-streaming-platforms-among-consumers/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636" name="Google Shape;636;p13"/>
          <p:cNvSpPr/>
          <p:nvPr/>
        </p:nvSpPr>
        <p:spPr>
          <a:xfrm>
            <a:off x="499525" y="59310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grpSp>
        <p:nvGrpSpPr>
          <p:cNvPr id="641" name="Google Shape;641;g2544790da9c_0_194"/>
          <p:cNvGrpSpPr/>
          <p:nvPr/>
        </p:nvGrpSpPr>
        <p:grpSpPr>
          <a:xfrm>
            <a:off x="213579" y="190486"/>
            <a:ext cx="8716566" cy="4762445"/>
            <a:chOff x="7761375" y="971375"/>
            <a:chExt cx="6898200" cy="3768950"/>
          </a:xfrm>
        </p:grpSpPr>
        <p:sp>
          <p:nvSpPr>
            <p:cNvPr id="642" name="Google Shape;642;g2544790da9c_0_194"/>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g2544790da9c_0_194"/>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g2544790da9c_0_194"/>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2544790da9c_0_194"/>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2544790da9c_0_194"/>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2544790da9c_0_194"/>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2544790da9c_0_194"/>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2544790da9c_0_194"/>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2544790da9c_0_194"/>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2544790da9c_0_194"/>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g2544790da9c_0_194"/>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g2544790da9c_0_194"/>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2544790da9c_0_194"/>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5" name="Google Shape;655;g2544790da9c_0_194"/>
          <p:cNvSpPr/>
          <p:nvPr/>
        </p:nvSpPr>
        <p:spPr>
          <a:xfrm>
            <a:off x="4361725" y="181517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2544790da9c_0_194"/>
          <p:cNvSpPr/>
          <p:nvPr/>
        </p:nvSpPr>
        <p:spPr>
          <a:xfrm>
            <a:off x="804500" y="181517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2544790da9c_0_194"/>
          <p:cNvSpPr txBox="1">
            <a:spLocks noGrp="1"/>
          </p:cNvSpPr>
          <p:nvPr>
            <p:ph type="title" idx="6"/>
          </p:nvPr>
        </p:nvSpPr>
        <p:spPr>
          <a:xfrm>
            <a:off x="816300" y="454550"/>
            <a:ext cx="7717800" cy="9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t>Problem Statement:</a:t>
            </a:r>
            <a:endParaRPr sz="1700"/>
          </a:p>
          <a:p>
            <a:pPr marL="0" lvl="0" indent="0" algn="l" rtl="0">
              <a:lnSpc>
                <a:spcPct val="100000"/>
              </a:lnSpc>
              <a:spcBef>
                <a:spcPts val="0"/>
              </a:spcBef>
              <a:spcAft>
                <a:spcPts val="0"/>
              </a:spcAft>
              <a:buSzPts val="2800"/>
              <a:buNone/>
            </a:pPr>
            <a:endParaRPr sz="1100"/>
          </a:p>
          <a:p>
            <a:pPr marL="0" lvl="0" indent="0" algn="l" rtl="0">
              <a:lnSpc>
                <a:spcPct val="100000"/>
              </a:lnSpc>
              <a:spcBef>
                <a:spcPts val="0"/>
              </a:spcBef>
              <a:spcAft>
                <a:spcPts val="0"/>
              </a:spcAft>
              <a:buSzPts val="2800"/>
              <a:buNone/>
            </a:pPr>
            <a:r>
              <a:rPr lang="en" sz="1700">
                <a:latin typeface="Karla"/>
                <a:ea typeface="Karla"/>
                <a:cs typeface="Karla"/>
                <a:sym typeface="Karla"/>
              </a:rPr>
              <a:t>Short term problem</a:t>
            </a:r>
            <a:endParaRPr sz="1700">
              <a:latin typeface="Karla"/>
              <a:ea typeface="Karla"/>
              <a:cs typeface="Karla"/>
              <a:sym typeface="Karla"/>
            </a:endParaRPr>
          </a:p>
          <a:p>
            <a:pPr marL="914400" lvl="1" indent="-336550" algn="l" rtl="0">
              <a:lnSpc>
                <a:spcPct val="100000"/>
              </a:lnSpc>
              <a:spcBef>
                <a:spcPts val="0"/>
              </a:spcBef>
              <a:spcAft>
                <a:spcPts val="0"/>
              </a:spcAft>
              <a:buSzPts val="1700"/>
              <a:buFont typeface="Karla"/>
              <a:buAutoNum type="alphaLcPeriod"/>
            </a:pPr>
            <a:r>
              <a:rPr lang="en" sz="1700">
                <a:latin typeface="Karla"/>
                <a:ea typeface="Karla"/>
                <a:cs typeface="Karla"/>
                <a:sym typeface="Karla"/>
              </a:rPr>
              <a:t>Identify what show elements in the sitcom are popular among the viewers</a:t>
            </a:r>
            <a:endParaRPr sz="1700">
              <a:latin typeface="Karla"/>
              <a:ea typeface="Karla"/>
              <a:cs typeface="Karla"/>
              <a:sym typeface="Karla"/>
            </a:endParaRPr>
          </a:p>
        </p:txBody>
      </p:sp>
      <p:sp>
        <p:nvSpPr>
          <p:cNvPr id="658" name="Google Shape;658;g2544790da9c_0_194"/>
          <p:cNvSpPr txBox="1">
            <a:spLocks noGrp="1"/>
          </p:cNvSpPr>
          <p:nvPr>
            <p:ph type="subTitle" idx="2"/>
          </p:nvPr>
        </p:nvSpPr>
        <p:spPr>
          <a:xfrm>
            <a:off x="1511122" y="3759817"/>
            <a:ext cx="2716800" cy="12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The team’s favorite sitcom that inspired the team’s name</a:t>
            </a:r>
            <a:endParaRPr/>
          </a:p>
        </p:txBody>
      </p:sp>
      <p:sp>
        <p:nvSpPr>
          <p:cNvPr id="659" name="Google Shape;659;g2544790da9c_0_194"/>
          <p:cNvSpPr txBox="1">
            <a:spLocks noGrp="1"/>
          </p:cNvSpPr>
          <p:nvPr>
            <p:ph type="subTitle" idx="1"/>
          </p:nvPr>
        </p:nvSpPr>
        <p:spPr>
          <a:xfrm>
            <a:off x="1509900" y="3432400"/>
            <a:ext cx="2716800" cy="42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Brooklyn Nine-Nine</a:t>
            </a:r>
            <a:endParaRPr>
              <a:latin typeface="Karla"/>
              <a:ea typeface="Karla"/>
              <a:cs typeface="Karla"/>
              <a:sym typeface="Karla"/>
            </a:endParaRPr>
          </a:p>
        </p:txBody>
      </p:sp>
      <p:sp>
        <p:nvSpPr>
          <p:cNvPr id="660" name="Google Shape;660;g2544790da9c_0_194"/>
          <p:cNvSpPr txBox="1">
            <a:spLocks noGrp="1"/>
          </p:cNvSpPr>
          <p:nvPr>
            <p:ph type="subTitle" idx="3"/>
          </p:nvPr>
        </p:nvSpPr>
        <p:spPr>
          <a:xfrm>
            <a:off x="4916725" y="3432400"/>
            <a:ext cx="2910300" cy="42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The Big Bang Theory</a:t>
            </a:r>
            <a:endParaRPr>
              <a:latin typeface="Karla"/>
              <a:ea typeface="Karla"/>
              <a:cs typeface="Karla"/>
              <a:sym typeface="Karla"/>
            </a:endParaRPr>
          </a:p>
        </p:txBody>
      </p:sp>
      <p:sp>
        <p:nvSpPr>
          <p:cNvPr id="661" name="Google Shape;661;g2544790da9c_0_194"/>
          <p:cNvSpPr txBox="1">
            <a:spLocks noGrp="1"/>
          </p:cNvSpPr>
          <p:nvPr>
            <p:ph type="subTitle" idx="4"/>
          </p:nvPr>
        </p:nvSpPr>
        <p:spPr>
          <a:xfrm>
            <a:off x="5070347" y="3759817"/>
            <a:ext cx="2715600" cy="12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One of the all time best sitcom and also one of the team’s favorites</a:t>
            </a:r>
            <a:endParaRPr/>
          </a:p>
        </p:txBody>
      </p:sp>
      <p:sp>
        <p:nvSpPr>
          <p:cNvPr id="662" name="Google Shape;662;g2544790da9c_0_194"/>
          <p:cNvSpPr txBox="1">
            <a:spLocks noGrp="1"/>
          </p:cNvSpPr>
          <p:nvPr>
            <p:ph type="title"/>
          </p:nvPr>
        </p:nvSpPr>
        <p:spPr>
          <a:xfrm>
            <a:off x="839750" y="198220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663" name="Google Shape;663;g2544790da9c_0_194"/>
          <p:cNvSpPr txBox="1">
            <a:spLocks noGrp="1"/>
          </p:cNvSpPr>
          <p:nvPr>
            <p:ph type="title" idx="5"/>
          </p:nvPr>
        </p:nvSpPr>
        <p:spPr>
          <a:xfrm>
            <a:off x="4396975" y="198220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pic>
        <p:nvPicPr>
          <p:cNvPr id="664" name="Google Shape;664;g2544790da9c_0_194"/>
          <p:cNvPicPr preferRelativeResize="0"/>
          <p:nvPr/>
        </p:nvPicPr>
        <p:blipFill>
          <a:blip r:embed="rId3">
            <a:alphaModFix/>
          </a:blip>
          <a:stretch>
            <a:fillRect/>
          </a:stretch>
        </p:blipFill>
        <p:spPr>
          <a:xfrm>
            <a:off x="1681173" y="1892548"/>
            <a:ext cx="2420625" cy="1360250"/>
          </a:xfrm>
          <a:prstGeom prst="rect">
            <a:avLst/>
          </a:prstGeom>
          <a:noFill/>
          <a:ln>
            <a:noFill/>
          </a:ln>
          <a:effectLst>
            <a:outerShdw blurRad="242888" algn="bl" rotWithShape="0">
              <a:schemeClr val="accent4">
                <a:alpha val="73730"/>
              </a:schemeClr>
            </a:outerShdw>
          </a:effectLst>
        </p:spPr>
      </p:pic>
      <p:pic>
        <p:nvPicPr>
          <p:cNvPr id="665" name="Google Shape;665;g2544790da9c_0_194"/>
          <p:cNvPicPr preferRelativeResize="0"/>
          <p:nvPr/>
        </p:nvPicPr>
        <p:blipFill>
          <a:blip r:embed="rId4">
            <a:alphaModFix/>
          </a:blip>
          <a:stretch>
            <a:fillRect/>
          </a:stretch>
        </p:blipFill>
        <p:spPr>
          <a:xfrm>
            <a:off x="5181600" y="1899000"/>
            <a:ext cx="2420626" cy="1361605"/>
          </a:xfrm>
          <a:prstGeom prst="rect">
            <a:avLst/>
          </a:prstGeom>
          <a:noFill/>
          <a:ln>
            <a:noFill/>
          </a:ln>
          <a:effectLst>
            <a:outerShdw blurRad="242888" algn="bl" rotWithShape="0">
              <a:schemeClr val="accent4">
                <a:alpha val="73730"/>
              </a:scheme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8"/>
          <p:cNvGrpSpPr/>
          <p:nvPr/>
        </p:nvGrpSpPr>
        <p:grpSpPr>
          <a:xfrm>
            <a:off x="213579" y="190486"/>
            <a:ext cx="8716566" cy="4762445"/>
            <a:chOff x="7761375" y="971375"/>
            <a:chExt cx="6898200" cy="3768950"/>
          </a:xfrm>
        </p:grpSpPr>
        <p:sp>
          <p:nvSpPr>
            <p:cNvPr id="671" name="Google Shape;671;p8"/>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8"/>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4" name="Google Shape;684;p8"/>
          <p:cNvSpPr/>
          <p:nvPr/>
        </p:nvSpPr>
        <p:spPr>
          <a:xfrm>
            <a:off x="4362750" y="27663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
          <p:cNvSpPr/>
          <p:nvPr/>
        </p:nvSpPr>
        <p:spPr>
          <a:xfrm>
            <a:off x="892500" y="27663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
          <p:cNvSpPr txBox="1">
            <a:spLocks noGrp="1"/>
          </p:cNvSpPr>
          <p:nvPr>
            <p:ph type="title" idx="6"/>
          </p:nvPr>
        </p:nvSpPr>
        <p:spPr>
          <a:xfrm>
            <a:off x="816300" y="582100"/>
            <a:ext cx="7717800" cy="128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latin typeface="Karla"/>
                <a:ea typeface="Karla"/>
                <a:cs typeface="Karla"/>
                <a:sym typeface="Karla"/>
              </a:rPr>
              <a:t>Problem Statement:</a:t>
            </a:r>
            <a:endParaRPr sz="2000">
              <a:latin typeface="Karla"/>
              <a:ea typeface="Karla"/>
              <a:cs typeface="Karla"/>
              <a:sym typeface="Karla"/>
            </a:endParaRPr>
          </a:p>
          <a:p>
            <a:pPr marL="0" lvl="0" indent="0" algn="l" rtl="0">
              <a:lnSpc>
                <a:spcPct val="100000"/>
              </a:lnSpc>
              <a:spcBef>
                <a:spcPts val="0"/>
              </a:spcBef>
              <a:spcAft>
                <a:spcPts val="0"/>
              </a:spcAft>
              <a:buSzPts val="2800"/>
              <a:buNone/>
            </a:pPr>
            <a:endParaRPr sz="2000"/>
          </a:p>
          <a:p>
            <a:pPr marL="0" lvl="0" indent="0" algn="l" rtl="0">
              <a:lnSpc>
                <a:spcPct val="100000"/>
              </a:lnSpc>
              <a:spcBef>
                <a:spcPts val="0"/>
              </a:spcBef>
              <a:spcAft>
                <a:spcPts val="0"/>
              </a:spcAft>
              <a:buNone/>
            </a:pPr>
            <a:r>
              <a:rPr lang="en" sz="1800">
                <a:latin typeface="Karla"/>
                <a:ea typeface="Karla"/>
                <a:cs typeface="Karla"/>
                <a:sym typeface="Karla"/>
              </a:rPr>
              <a:t>Long term</a:t>
            </a:r>
            <a:endParaRPr sz="1800">
              <a:latin typeface="Karla"/>
              <a:ea typeface="Karla"/>
              <a:cs typeface="Karla"/>
              <a:sym typeface="Karla"/>
            </a:endParaRPr>
          </a:p>
          <a:p>
            <a:pPr marL="914400" lvl="1" indent="-342900" algn="l" rtl="0">
              <a:lnSpc>
                <a:spcPct val="100000"/>
              </a:lnSpc>
              <a:spcBef>
                <a:spcPts val="0"/>
              </a:spcBef>
              <a:spcAft>
                <a:spcPts val="0"/>
              </a:spcAft>
              <a:buSzPts val="1800"/>
              <a:buFont typeface="Karla"/>
              <a:buAutoNum type="alphaLcPeriod"/>
            </a:pPr>
            <a:r>
              <a:rPr lang="en" sz="1800">
                <a:latin typeface="Karla"/>
                <a:ea typeface="Karla"/>
                <a:cs typeface="Karla"/>
                <a:sym typeface="Karla"/>
              </a:rPr>
              <a:t>To build an infrastructure that can help to classify and analyse user’s comments about the show from various platforms.</a:t>
            </a:r>
            <a:endParaRPr sz="1800">
              <a:latin typeface="Karla"/>
              <a:ea typeface="Karla"/>
              <a:cs typeface="Karla"/>
              <a:sym typeface="Karla"/>
            </a:endParaRPr>
          </a:p>
          <a:p>
            <a:pPr marL="0" lvl="0" indent="0" algn="l" rtl="0">
              <a:lnSpc>
                <a:spcPct val="100000"/>
              </a:lnSpc>
              <a:spcBef>
                <a:spcPts val="0"/>
              </a:spcBef>
              <a:spcAft>
                <a:spcPts val="0"/>
              </a:spcAft>
              <a:buNone/>
            </a:pPr>
            <a:endParaRPr sz="1800"/>
          </a:p>
        </p:txBody>
      </p:sp>
      <p:sp>
        <p:nvSpPr>
          <p:cNvPr id="687" name="Google Shape;687;p8"/>
          <p:cNvSpPr txBox="1">
            <a:spLocks noGrp="1"/>
          </p:cNvSpPr>
          <p:nvPr>
            <p:ph type="subTitle" idx="1"/>
          </p:nvPr>
        </p:nvSpPr>
        <p:spPr>
          <a:xfrm>
            <a:off x="1663525" y="2766325"/>
            <a:ext cx="2716800" cy="77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Classify comments by shows</a:t>
            </a:r>
            <a:endParaRPr>
              <a:latin typeface="Karla"/>
              <a:ea typeface="Karla"/>
              <a:cs typeface="Karla"/>
              <a:sym typeface="Karla"/>
            </a:endParaRPr>
          </a:p>
        </p:txBody>
      </p:sp>
      <p:sp>
        <p:nvSpPr>
          <p:cNvPr id="688" name="Google Shape;688;p8"/>
          <p:cNvSpPr txBox="1">
            <a:spLocks noGrp="1"/>
          </p:cNvSpPr>
          <p:nvPr>
            <p:ph type="subTitle" idx="3"/>
          </p:nvPr>
        </p:nvSpPr>
        <p:spPr>
          <a:xfrm>
            <a:off x="5140375" y="2868475"/>
            <a:ext cx="2910300" cy="6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Analyse sentiments from the comments</a:t>
            </a:r>
            <a:endParaRPr>
              <a:latin typeface="Karla"/>
              <a:ea typeface="Karla"/>
              <a:cs typeface="Karla"/>
              <a:sym typeface="Karla"/>
            </a:endParaRPr>
          </a:p>
        </p:txBody>
      </p:sp>
      <p:sp>
        <p:nvSpPr>
          <p:cNvPr id="689" name="Google Shape;689;p8"/>
          <p:cNvSpPr txBox="1">
            <a:spLocks noGrp="1"/>
          </p:cNvSpPr>
          <p:nvPr>
            <p:ph type="title"/>
          </p:nvPr>
        </p:nvSpPr>
        <p:spPr>
          <a:xfrm>
            <a:off x="927750" y="2944675"/>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690" name="Google Shape;690;p8"/>
          <p:cNvSpPr txBox="1">
            <a:spLocks noGrp="1"/>
          </p:cNvSpPr>
          <p:nvPr>
            <p:ph type="title" idx="5"/>
          </p:nvPr>
        </p:nvSpPr>
        <p:spPr>
          <a:xfrm>
            <a:off x="4396975" y="296585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cxnSp>
        <p:nvCxnSpPr>
          <p:cNvPr id="695" name="Google Shape;695;p24"/>
          <p:cNvCxnSpPr/>
          <p:nvPr/>
        </p:nvCxnSpPr>
        <p:spPr>
          <a:xfrm>
            <a:off x="1601850" y="2273662"/>
            <a:ext cx="5940300" cy="0"/>
          </a:xfrm>
          <a:prstGeom prst="straightConnector1">
            <a:avLst/>
          </a:prstGeom>
          <a:noFill/>
          <a:ln w="19050" cap="flat" cmpd="sng">
            <a:solidFill>
              <a:schemeClr val="lt1"/>
            </a:solidFill>
            <a:prstDash val="solid"/>
            <a:round/>
            <a:headEnd type="none" w="sm" len="sm"/>
            <a:tailEnd type="none" w="sm" len="sm"/>
          </a:ln>
        </p:spPr>
      </p:cxnSp>
      <p:sp>
        <p:nvSpPr>
          <p:cNvPr id="696" name="Google Shape;696;p24"/>
          <p:cNvSpPr/>
          <p:nvPr/>
        </p:nvSpPr>
        <p:spPr>
          <a:xfrm>
            <a:off x="29798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4"/>
          <p:cNvSpPr/>
          <p:nvPr/>
        </p:nvSpPr>
        <p:spPr>
          <a:xfrm>
            <a:off x="49831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4"/>
          <p:cNvSpPr/>
          <p:nvPr/>
        </p:nvSpPr>
        <p:spPr>
          <a:xfrm>
            <a:off x="69864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4"/>
          <p:cNvSpPr/>
          <p:nvPr/>
        </p:nvSpPr>
        <p:spPr>
          <a:xfrm>
            <a:off x="976528"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4"/>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Karla"/>
                <a:ea typeface="Karla"/>
                <a:cs typeface="Karla"/>
                <a:sym typeface="Karla"/>
              </a:rPr>
              <a:t>How we went about this</a:t>
            </a:r>
            <a:endParaRPr>
              <a:latin typeface="Karla"/>
              <a:ea typeface="Karla"/>
              <a:cs typeface="Karla"/>
              <a:sym typeface="Karla"/>
            </a:endParaRPr>
          </a:p>
        </p:txBody>
      </p:sp>
      <p:sp>
        <p:nvSpPr>
          <p:cNvPr id="701" name="Google Shape;701;p24"/>
          <p:cNvSpPr txBox="1"/>
          <p:nvPr/>
        </p:nvSpPr>
        <p:spPr>
          <a:xfrm>
            <a:off x="7168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Orbitron"/>
                <a:ea typeface="Orbitron"/>
                <a:cs typeface="Orbitron"/>
                <a:sym typeface="Orbitron"/>
              </a:rPr>
              <a:t>Reddit</a:t>
            </a:r>
            <a:endParaRPr sz="1800" b="1" i="0" u="none" strike="noStrike" cap="none">
              <a:solidFill>
                <a:schemeClr val="lt1"/>
              </a:solidFill>
              <a:latin typeface="Orbitron"/>
              <a:ea typeface="Orbitron"/>
              <a:cs typeface="Orbitron"/>
              <a:sym typeface="Orbitron"/>
            </a:endParaRPr>
          </a:p>
        </p:txBody>
      </p:sp>
      <p:sp>
        <p:nvSpPr>
          <p:cNvPr id="702" name="Google Shape;702;p24"/>
          <p:cNvSpPr txBox="1"/>
          <p:nvPr/>
        </p:nvSpPr>
        <p:spPr>
          <a:xfrm>
            <a:off x="7168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We figured that the best way is to listen to the fans’ sentiment of their favourite shows</a:t>
            </a:r>
            <a:endParaRPr sz="1100" b="0" i="0" u="none" strike="noStrike" cap="none">
              <a:solidFill>
                <a:schemeClr val="lt1"/>
              </a:solidFill>
              <a:latin typeface="Karla"/>
              <a:ea typeface="Karla"/>
              <a:cs typeface="Karla"/>
              <a:sym typeface="Karla"/>
            </a:endParaRPr>
          </a:p>
        </p:txBody>
      </p:sp>
      <p:sp>
        <p:nvSpPr>
          <p:cNvPr id="703" name="Google Shape;703;p24"/>
          <p:cNvSpPr txBox="1"/>
          <p:nvPr/>
        </p:nvSpPr>
        <p:spPr>
          <a:xfrm>
            <a:off x="27201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Orbitron"/>
                <a:ea typeface="Orbitron"/>
                <a:cs typeface="Orbitron"/>
                <a:sym typeface="Orbitron"/>
              </a:rPr>
              <a:t>Discover</a:t>
            </a:r>
            <a:endParaRPr sz="1800" b="1" i="0" u="none" strike="noStrike" cap="none">
              <a:solidFill>
                <a:schemeClr val="lt1"/>
              </a:solidFill>
              <a:latin typeface="Orbitron"/>
              <a:ea typeface="Orbitron"/>
              <a:cs typeface="Orbitron"/>
              <a:sym typeface="Orbitron"/>
            </a:endParaRPr>
          </a:p>
        </p:txBody>
      </p:sp>
      <p:sp>
        <p:nvSpPr>
          <p:cNvPr id="704" name="Google Shape;704;p24"/>
          <p:cNvSpPr txBox="1"/>
          <p:nvPr/>
        </p:nvSpPr>
        <p:spPr>
          <a:xfrm>
            <a:off x="27201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Any unexpected discoveries along with cleaning the data that will be used to train the model</a:t>
            </a:r>
            <a:endParaRPr sz="1100" b="0" i="0" u="none" strike="noStrike" cap="none">
              <a:solidFill>
                <a:schemeClr val="lt1"/>
              </a:solidFill>
              <a:latin typeface="Karla"/>
              <a:ea typeface="Karla"/>
              <a:cs typeface="Karla"/>
              <a:sym typeface="Karla"/>
            </a:endParaRPr>
          </a:p>
        </p:txBody>
      </p:sp>
      <p:sp>
        <p:nvSpPr>
          <p:cNvPr id="705" name="Google Shape;705;p24"/>
          <p:cNvSpPr txBox="1"/>
          <p:nvPr/>
        </p:nvSpPr>
        <p:spPr>
          <a:xfrm>
            <a:off x="47234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a:solidFill>
                  <a:schemeClr val="lt1"/>
                </a:solidFill>
                <a:latin typeface="Orbitron"/>
                <a:ea typeface="Orbitron"/>
                <a:cs typeface="Orbitron"/>
                <a:sym typeface="Orbitron"/>
              </a:rPr>
              <a:t>Classification</a:t>
            </a:r>
            <a:endParaRPr sz="1500" b="1" i="0" u="none" strike="noStrike" cap="none">
              <a:solidFill>
                <a:schemeClr val="lt1"/>
              </a:solidFill>
              <a:latin typeface="Orbitron"/>
              <a:ea typeface="Orbitron"/>
              <a:cs typeface="Orbitron"/>
              <a:sym typeface="Orbitron"/>
            </a:endParaRPr>
          </a:p>
        </p:txBody>
      </p:sp>
      <p:sp>
        <p:nvSpPr>
          <p:cNvPr id="706" name="Google Shape;706;p24"/>
          <p:cNvSpPr txBox="1"/>
          <p:nvPr/>
        </p:nvSpPr>
        <p:spPr>
          <a:xfrm>
            <a:off x="47234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Building and training classification models that would help to classify and determine the fans’ sentiment </a:t>
            </a:r>
            <a:endParaRPr sz="1100" b="0" i="0" u="none" strike="noStrike" cap="none">
              <a:solidFill>
                <a:schemeClr val="lt1"/>
              </a:solidFill>
              <a:latin typeface="Karla"/>
              <a:ea typeface="Karla"/>
              <a:cs typeface="Karla"/>
              <a:sym typeface="Karla"/>
            </a:endParaRPr>
          </a:p>
        </p:txBody>
      </p:sp>
      <p:sp>
        <p:nvSpPr>
          <p:cNvPr id="707" name="Google Shape;707;p24"/>
          <p:cNvSpPr txBox="1"/>
          <p:nvPr/>
        </p:nvSpPr>
        <p:spPr>
          <a:xfrm>
            <a:off x="67267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300" b="1">
                <a:solidFill>
                  <a:schemeClr val="lt1"/>
                </a:solidFill>
                <a:latin typeface="Orbitron"/>
                <a:ea typeface="Orbitron"/>
                <a:cs typeface="Orbitron"/>
                <a:sym typeface="Orbitron"/>
              </a:rPr>
              <a:t>Decision making</a:t>
            </a:r>
            <a:endParaRPr sz="1300" b="1" i="0" u="none" strike="noStrike" cap="none">
              <a:solidFill>
                <a:schemeClr val="lt1"/>
              </a:solidFill>
              <a:latin typeface="Orbitron"/>
              <a:ea typeface="Orbitron"/>
              <a:cs typeface="Orbitron"/>
              <a:sym typeface="Orbitron"/>
            </a:endParaRPr>
          </a:p>
        </p:txBody>
      </p:sp>
      <p:sp>
        <p:nvSpPr>
          <p:cNvPr id="708" name="Google Shape;708;p24"/>
          <p:cNvSpPr txBox="1"/>
          <p:nvPr/>
        </p:nvSpPr>
        <p:spPr>
          <a:xfrm>
            <a:off x="67267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Model would be deployed and the findings will be used in the decision making process of the problem</a:t>
            </a:r>
            <a:endParaRPr sz="1100" b="0" i="0" u="none" strike="noStrike" cap="none">
              <a:solidFill>
                <a:schemeClr val="lt1"/>
              </a:solidFill>
              <a:latin typeface="Karla"/>
              <a:ea typeface="Karla"/>
              <a:cs typeface="Karla"/>
              <a:sym typeface="Karla"/>
            </a:endParaRPr>
          </a:p>
        </p:txBody>
      </p:sp>
      <p:sp>
        <p:nvSpPr>
          <p:cNvPr id="709" name="Google Shape;709;p24"/>
          <p:cNvSpPr txBox="1"/>
          <p:nvPr/>
        </p:nvSpPr>
        <p:spPr>
          <a:xfrm>
            <a:off x="10509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1600" b="1">
                <a:solidFill>
                  <a:srgbClr val="FFFFFF"/>
                </a:solidFill>
                <a:latin typeface="Orbitron"/>
                <a:ea typeface="Orbitron"/>
                <a:cs typeface="Orbitron"/>
                <a:sym typeface="Orbitron"/>
              </a:rPr>
              <a:t>Scrape</a:t>
            </a:r>
            <a:endParaRPr sz="1600" b="1" i="0" u="none" strike="noStrike" cap="none">
              <a:solidFill>
                <a:srgbClr val="FFFFFF"/>
              </a:solidFill>
              <a:latin typeface="Orbitron"/>
              <a:ea typeface="Orbitron"/>
              <a:cs typeface="Orbitron"/>
              <a:sym typeface="Orbitron"/>
            </a:endParaRPr>
          </a:p>
        </p:txBody>
      </p:sp>
      <p:sp>
        <p:nvSpPr>
          <p:cNvPr id="710" name="Google Shape;710;p24"/>
          <p:cNvSpPr txBox="1"/>
          <p:nvPr/>
        </p:nvSpPr>
        <p:spPr>
          <a:xfrm>
            <a:off x="30542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a:solidFill>
                  <a:srgbClr val="FFFFFF"/>
                </a:solidFill>
                <a:latin typeface="Orbitron"/>
                <a:ea typeface="Orbitron"/>
                <a:cs typeface="Orbitron"/>
                <a:sym typeface="Orbitron"/>
              </a:rPr>
              <a:t>EDA</a:t>
            </a:r>
            <a:endParaRPr sz="2000" b="1" i="0" u="none" strike="noStrike" cap="none">
              <a:solidFill>
                <a:srgbClr val="FFFFFF"/>
              </a:solidFill>
              <a:latin typeface="Orbitron"/>
              <a:ea typeface="Orbitron"/>
              <a:cs typeface="Orbitron"/>
              <a:sym typeface="Orbitron"/>
            </a:endParaRPr>
          </a:p>
        </p:txBody>
      </p:sp>
      <p:sp>
        <p:nvSpPr>
          <p:cNvPr id="711" name="Google Shape;711;p24"/>
          <p:cNvSpPr txBox="1"/>
          <p:nvPr/>
        </p:nvSpPr>
        <p:spPr>
          <a:xfrm>
            <a:off x="50575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Orbitron"/>
                <a:ea typeface="Orbitron"/>
                <a:cs typeface="Orbitron"/>
                <a:sym typeface="Orbitron"/>
              </a:rPr>
              <a:t>Model</a:t>
            </a:r>
            <a:endParaRPr sz="2000" b="1" i="0" u="none" strike="noStrike" cap="none">
              <a:solidFill>
                <a:srgbClr val="FFFFFF"/>
              </a:solidFill>
              <a:latin typeface="Orbitron"/>
              <a:ea typeface="Orbitron"/>
              <a:cs typeface="Orbitron"/>
              <a:sym typeface="Orbitron"/>
            </a:endParaRPr>
          </a:p>
        </p:txBody>
      </p:sp>
      <p:sp>
        <p:nvSpPr>
          <p:cNvPr id="712" name="Google Shape;712;p24"/>
          <p:cNvSpPr txBox="1"/>
          <p:nvPr/>
        </p:nvSpPr>
        <p:spPr>
          <a:xfrm>
            <a:off x="7060825"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1700" b="1">
                <a:solidFill>
                  <a:srgbClr val="FFFFFF"/>
                </a:solidFill>
                <a:latin typeface="Orbitron"/>
                <a:ea typeface="Orbitron"/>
                <a:cs typeface="Orbitron"/>
                <a:sym typeface="Orbitron"/>
              </a:rPr>
              <a:t>Deploy</a:t>
            </a:r>
            <a:endParaRPr sz="1700" b="1" i="0" u="none" strike="noStrike" cap="none">
              <a:solidFill>
                <a:srgbClr val="FFFFFF"/>
              </a:solidFill>
              <a:latin typeface="Orbitron"/>
              <a:ea typeface="Orbitron"/>
              <a:cs typeface="Orbitron"/>
              <a:sym typeface="Orbitro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19"/>
          <p:cNvPicPr preferRelativeResize="0"/>
          <p:nvPr/>
        </p:nvPicPr>
        <p:blipFill rotWithShape="1">
          <a:blip r:embed="rId3">
            <a:alphaModFix/>
          </a:blip>
          <a:srcRect l="13544" r="15316"/>
          <a:stretch/>
        </p:blipFill>
        <p:spPr>
          <a:xfrm>
            <a:off x="4973675" y="1153575"/>
            <a:ext cx="3357524" cy="2654676"/>
          </a:xfrm>
          <a:prstGeom prst="rect">
            <a:avLst/>
          </a:prstGeom>
          <a:noFill/>
          <a:ln>
            <a:noFill/>
          </a:ln>
        </p:spPr>
      </p:pic>
      <p:sp>
        <p:nvSpPr>
          <p:cNvPr id="718" name="Google Shape;718;p19"/>
          <p:cNvSpPr txBox="1">
            <a:spLocks noGrp="1"/>
          </p:cNvSpPr>
          <p:nvPr>
            <p:ph type="title"/>
          </p:nvPr>
        </p:nvSpPr>
        <p:spPr>
          <a:xfrm>
            <a:off x="207725" y="1680800"/>
            <a:ext cx="42426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Exploratory </a:t>
            </a:r>
            <a:endParaRPr>
              <a:latin typeface="Karla"/>
              <a:ea typeface="Karla"/>
              <a:cs typeface="Karla"/>
              <a:sym typeface="Karla"/>
            </a:endParaRPr>
          </a:p>
          <a:p>
            <a:pPr marL="0" lvl="0" indent="0" algn="r" rtl="0">
              <a:lnSpc>
                <a:spcPct val="100000"/>
              </a:lnSpc>
              <a:spcBef>
                <a:spcPts val="0"/>
              </a:spcBef>
              <a:spcAft>
                <a:spcPts val="0"/>
              </a:spcAft>
              <a:buSzPts val="4000"/>
              <a:buNone/>
            </a:pPr>
            <a:r>
              <a:rPr lang="en">
                <a:latin typeface="Karla"/>
                <a:ea typeface="Karla"/>
                <a:cs typeface="Karla"/>
                <a:sym typeface="Karla"/>
              </a:rPr>
              <a:t>Data Analysis</a:t>
            </a:r>
            <a:endParaRPr>
              <a:latin typeface="Karla"/>
              <a:ea typeface="Karla"/>
              <a:cs typeface="Karla"/>
              <a:sym typeface="Karla"/>
            </a:endParaRPr>
          </a:p>
        </p:txBody>
      </p:sp>
      <p:sp>
        <p:nvSpPr>
          <p:cNvPr id="719" name="Google Shape;719;p19"/>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02</a:t>
            </a:r>
            <a:endParaRPr>
              <a:latin typeface="Karla"/>
              <a:ea typeface="Karla"/>
              <a:cs typeface="Karla"/>
              <a:sym typeface="Karla"/>
            </a:endParaRPr>
          </a:p>
        </p:txBody>
      </p:sp>
      <p:grpSp>
        <p:nvGrpSpPr>
          <p:cNvPr id="720" name="Google Shape;720;p19"/>
          <p:cNvGrpSpPr/>
          <p:nvPr/>
        </p:nvGrpSpPr>
        <p:grpSpPr>
          <a:xfrm>
            <a:off x="4809821" y="881031"/>
            <a:ext cx="3685200" cy="3381438"/>
            <a:chOff x="185825" y="-1479725"/>
            <a:chExt cx="2578325" cy="2365800"/>
          </a:xfrm>
        </p:grpSpPr>
        <p:sp>
          <p:nvSpPr>
            <p:cNvPr id="721" name="Google Shape;721;p1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 name="Google Shape;733;p19"/>
          <p:cNvGrpSpPr/>
          <p:nvPr/>
        </p:nvGrpSpPr>
        <p:grpSpPr>
          <a:xfrm rot="-1204741">
            <a:off x="-196741" y="397759"/>
            <a:ext cx="1228690" cy="1062575"/>
            <a:chOff x="7565700" y="3634650"/>
            <a:chExt cx="1234500" cy="1067700"/>
          </a:xfrm>
        </p:grpSpPr>
        <p:sp>
          <p:nvSpPr>
            <p:cNvPr id="734" name="Google Shape;734;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 name="Google Shape;736;p19"/>
          <p:cNvGrpSpPr/>
          <p:nvPr/>
        </p:nvGrpSpPr>
        <p:grpSpPr>
          <a:xfrm rot="1444778">
            <a:off x="6957922" y="4346679"/>
            <a:ext cx="1826912" cy="1580025"/>
            <a:chOff x="7565700" y="3634650"/>
            <a:chExt cx="1234500" cy="1067700"/>
          </a:xfrm>
        </p:grpSpPr>
        <p:sp>
          <p:nvSpPr>
            <p:cNvPr id="737" name="Google Shape;737;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 name="Google Shape;739;p19"/>
          <p:cNvGrpSpPr/>
          <p:nvPr/>
        </p:nvGrpSpPr>
        <p:grpSpPr>
          <a:xfrm rot="-1644421">
            <a:off x="8418557" y="3012599"/>
            <a:ext cx="1232332" cy="1065779"/>
            <a:chOff x="7565700" y="3634650"/>
            <a:chExt cx="1234500" cy="1067700"/>
          </a:xfrm>
        </p:grpSpPr>
        <p:sp>
          <p:nvSpPr>
            <p:cNvPr id="740" name="Google Shape;740;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g2544790da9c_0_175"/>
          <p:cNvGrpSpPr/>
          <p:nvPr/>
        </p:nvGrpSpPr>
        <p:grpSpPr>
          <a:xfrm>
            <a:off x="213579" y="190486"/>
            <a:ext cx="8716566" cy="4762445"/>
            <a:chOff x="7761375" y="971375"/>
            <a:chExt cx="6898200" cy="3768950"/>
          </a:xfrm>
        </p:grpSpPr>
        <p:sp>
          <p:nvSpPr>
            <p:cNvPr id="747" name="Google Shape;747;g2544790da9c_0_175"/>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2544790da9c_0_175"/>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2544790da9c_0_175"/>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2544790da9c_0_175"/>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2544790da9c_0_175"/>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2544790da9c_0_175"/>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2544790da9c_0_175"/>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544790da9c_0_175"/>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2544790da9c_0_175"/>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2544790da9c_0_175"/>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2544790da9c_0_175"/>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544790da9c_0_175"/>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2544790da9c_0_175"/>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0" name="Google Shape;760;g2544790da9c_0_175"/>
          <p:cNvSpPr txBox="1">
            <a:spLocks noGrp="1"/>
          </p:cNvSpPr>
          <p:nvPr>
            <p:ph type="title"/>
          </p:nvPr>
        </p:nvSpPr>
        <p:spPr>
          <a:xfrm>
            <a:off x="816300" y="683150"/>
            <a:ext cx="53034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Why Reddit?</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latin typeface="Karla"/>
              <a:ea typeface="Karla"/>
              <a:cs typeface="Karla"/>
              <a:sym typeface="Karla"/>
            </a:endParaRPr>
          </a:p>
          <a:p>
            <a:pPr marL="0" lvl="0" indent="0" algn="l" rtl="0">
              <a:lnSpc>
                <a:spcPct val="100000"/>
              </a:lnSpc>
              <a:spcBef>
                <a:spcPts val="0"/>
              </a:spcBef>
              <a:spcAft>
                <a:spcPts val="0"/>
              </a:spcAft>
              <a:buSzPts val="2800"/>
              <a:buNone/>
            </a:pPr>
            <a:endParaRPr/>
          </a:p>
        </p:txBody>
      </p:sp>
      <p:sp>
        <p:nvSpPr>
          <p:cNvPr id="761" name="Google Shape;761;g2544790da9c_0_175"/>
          <p:cNvSpPr txBox="1">
            <a:spLocks noGrp="1"/>
          </p:cNvSpPr>
          <p:nvPr>
            <p:ph type="body" idx="1"/>
          </p:nvPr>
        </p:nvSpPr>
        <p:spPr>
          <a:xfrm>
            <a:off x="816300" y="1336850"/>
            <a:ext cx="7448100" cy="30114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1600"/>
              </a:spcBef>
              <a:spcAft>
                <a:spcPts val="0"/>
              </a:spcAft>
              <a:buSzPts val="2800"/>
              <a:buFont typeface="IBM Plex Sans"/>
              <a:buChar char="●"/>
            </a:pPr>
            <a:r>
              <a:rPr lang="en" sz="2800"/>
              <a:t>Free to use </a:t>
            </a:r>
            <a:endParaRPr sz="2800"/>
          </a:p>
          <a:p>
            <a:pPr marL="457200" lvl="0" indent="-406400" algn="l" rtl="0">
              <a:lnSpc>
                <a:spcPct val="100000"/>
              </a:lnSpc>
              <a:spcBef>
                <a:spcPts val="0"/>
              </a:spcBef>
              <a:spcAft>
                <a:spcPts val="0"/>
              </a:spcAft>
              <a:buSzPts val="2800"/>
              <a:buFont typeface="IBM Plex Sans"/>
              <a:buChar char="●"/>
            </a:pPr>
            <a:r>
              <a:rPr lang="en" sz="2800"/>
              <a:t>Freedom to express (unbiased input)</a:t>
            </a:r>
            <a:endParaRPr sz="2800"/>
          </a:p>
          <a:p>
            <a:pPr marL="457200" lvl="0" indent="-406400" algn="l" rtl="0">
              <a:lnSpc>
                <a:spcPct val="100000"/>
              </a:lnSpc>
              <a:spcBef>
                <a:spcPts val="0"/>
              </a:spcBef>
              <a:spcAft>
                <a:spcPts val="0"/>
              </a:spcAft>
              <a:buSzPts val="2800"/>
              <a:buFont typeface="IBM Plex Sans"/>
              <a:buChar char="●"/>
            </a:pPr>
            <a:r>
              <a:rPr lang="en" sz="2800"/>
              <a:t>Simple Accessibility of Data</a:t>
            </a:r>
            <a:endParaRPr sz="2800"/>
          </a:p>
          <a:p>
            <a:pPr marL="457200" lvl="0" indent="-406400" algn="l" rtl="0">
              <a:lnSpc>
                <a:spcPct val="100000"/>
              </a:lnSpc>
              <a:spcBef>
                <a:spcPts val="0"/>
              </a:spcBef>
              <a:spcAft>
                <a:spcPts val="0"/>
              </a:spcAft>
              <a:buSzPts val="2800"/>
              <a:buFont typeface="IBM Plex Sans"/>
              <a:buChar char="●"/>
            </a:pPr>
            <a:r>
              <a:rPr lang="en" sz="2800"/>
              <a:t>Large number of datasets (reduced biasness towards)</a:t>
            </a:r>
            <a:endParaRPr sz="2800"/>
          </a:p>
          <a:p>
            <a:pPr marL="914400" lvl="1" indent="-406400" algn="l" rtl="0">
              <a:lnSpc>
                <a:spcPct val="100000"/>
              </a:lnSpc>
              <a:spcBef>
                <a:spcPts val="0"/>
              </a:spcBef>
              <a:spcAft>
                <a:spcPts val="0"/>
              </a:spcAft>
              <a:buSzPts val="2800"/>
              <a:buChar char="○"/>
            </a:pPr>
            <a:r>
              <a:rPr lang="en" sz="2800"/>
              <a:t>A genuine user reviews</a:t>
            </a:r>
            <a:endParaRPr sz="28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2abd16ce0b_0_7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767" name="Google Shape;767;g22abd16ce0b_0_73"/>
          <p:cNvSpPr txBox="1"/>
          <p:nvPr/>
        </p:nvSpPr>
        <p:spPr>
          <a:xfrm>
            <a:off x="2795400" y="0"/>
            <a:ext cx="35532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Word Counts per Post</a:t>
            </a:r>
            <a:endParaRPr sz="2100" b="1" i="0" u="none" strike="noStrike" cap="none">
              <a:solidFill>
                <a:schemeClr val="lt1"/>
              </a:solidFill>
              <a:latin typeface="Karla"/>
              <a:ea typeface="Karla"/>
              <a:cs typeface="Karla"/>
              <a:sym typeface="Karla"/>
            </a:endParaRPr>
          </a:p>
        </p:txBody>
      </p:sp>
      <p:pic>
        <p:nvPicPr>
          <p:cNvPr id="768" name="Google Shape;768;g22abd16ce0b_0_73"/>
          <p:cNvPicPr preferRelativeResize="0"/>
          <p:nvPr/>
        </p:nvPicPr>
        <p:blipFill>
          <a:blip r:embed="rId3">
            <a:alphaModFix/>
          </a:blip>
          <a:stretch>
            <a:fillRect/>
          </a:stretch>
        </p:blipFill>
        <p:spPr>
          <a:xfrm>
            <a:off x="174300" y="1179275"/>
            <a:ext cx="3476745" cy="3739274"/>
          </a:xfrm>
          <a:prstGeom prst="rect">
            <a:avLst/>
          </a:prstGeom>
          <a:noFill/>
          <a:ln>
            <a:noFill/>
          </a:ln>
        </p:spPr>
      </p:pic>
      <p:sp>
        <p:nvSpPr>
          <p:cNvPr id="769" name="Google Shape;769;g22abd16ce0b_0_73"/>
          <p:cNvSpPr txBox="1"/>
          <p:nvPr/>
        </p:nvSpPr>
        <p:spPr>
          <a:xfrm>
            <a:off x="4368800" y="437775"/>
            <a:ext cx="43743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r/brooklynninenine</a:t>
            </a:r>
            <a:endParaRPr sz="2100" b="1">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40 words</a:t>
            </a:r>
            <a:endParaRPr sz="2100" b="1">
              <a:solidFill>
                <a:schemeClr val="lt1"/>
              </a:solidFill>
              <a:latin typeface="Karla"/>
              <a:ea typeface="Karla"/>
              <a:cs typeface="Karla"/>
              <a:sym typeface="Karla"/>
            </a:endParaRPr>
          </a:p>
        </p:txBody>
      </p:sp>
      <p:sp>
        <p:nvSpPr>
          <p:cNvPr id="770" name="Google Shape;770;g22abd16ce0b_0_73"/>
          <p:cNvSpPr txBox="1"/>
          <p:nvPr/>
        </p:nvSpPr>
        <p:spPr>
          <a:xfrm>
            <a:off x="-280475" y="427275"/>
            <a:ext cx="43008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r/bigbangtheory</a:t>
            </a:r>
            <a:endParaRPr sz="2100" b="1">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50 words </a:t>
            </a:r>
            <a:endParaRPr sz="2100" b="1" i="0" u="none" strike="noStrike" cap="none">
              <a:solidFill>
                <a:schemeClr val="lt1"/>
              </a:solidFill>
              <a:latin typeface="Karla"/>
              <a:ea typeface="Karla"/>
              <a:cs typeface="Karla"/>
              <a:sym typeface="Karla"/>
            </a:endParaRPr>
          </a:p>
        </p:txBody>
      </p:sp>
      <p:pic>
        <p:nvPicPr>
          <p:cNvPr id="771" name="Google Shape;771;g22abd16ce0b_0_73"/>
          <p:cNvPicPr preferRelativeResize="0"/>
          <p:nvPr/>
        </p:nvPicPr>
        <p:blipFill>
          <a:blip r:embed="rId4">
            <a:alphaModFix/>
          </a:blip>
          <a:stretch>
            <a:fillRect/>
          </a:stretch>
        </p:blipFill>
        <p:spPr>
          <a:xfrm>
            <a:off x="4787425" y="1179275"/>
            <a:ext cx="3476745" cy="3739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22aa10dd05b_0_171"/>
          <p:cNvSpPr txBox="1"/>
          <p:nvPr/>
        </p:nvSpPr>
        <p:spPr>
          <a:xfrm>
            <a:off x="1210575"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pic>
        <p:nvPicPr>
          <p:cNvPr id="777" name="Google Shape;777;g22aa10dd05b_0_171"/>
          <p:cNvPicPr preferRelativeResize="0"/>
          <p:nvPr/>
        </p:nvPicPr>
        <p:blipFill>
          <a:blip r:embed="rId3">
            <a:alphaModFix/>
          </a:blip>
          <a:stretch>
            <a:fillRect/>
          </a:stretch>
        </p:blipFill>
        <p:spPr>
          <a:xfrm>
            <a:off x="251425" y="1107500"/>
            <a:ext cx="7236426" cy="3590826"/>
          </a:xfrm>
          <a:prstGeom prst="rect">
            <a:avLst/>
          </a:prstGeom>
          <a:noFill/>
          <a:ln>
            <a:noFill/>
          </a:ln>
          <a:effectLst>
            <a:outerShdw blurRad="242888" algn="bl" rotWithShape="0">
              <a:schemeClr val="accent4">
                <a:alpha val="73730"/>
              </a:schemeClr>
            </a:outerShdw>
          </a:effectLst>
        </p:spPr>
      </p:pic>
      <p:sp>
        <p:nvSpPr>
          <p:cNvPr id="778" name="Google Shape;778;g22aa10dd05b_0_171"/>
          <p:cNvSpPr txBox="1"/>
          <p:nvPr/>
        </p:nvSpPr>
        <p:spPr>
          <a:xfrm>
            <a:off x="46975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779" name="Google Shape;779;g22aa10dd05b_0_171"/>
          <p:cNvSpPr txBox="1"/>
          <p:nvPr/>
        </p:nvSpPr>
        <p:spPr>
          <a:xfrm>
            <a:off x="2604250" y="124175"/>
            <a:ext cx="38904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Common Words</a:t>
            </a:r>
            <a:endParaRPr sz="2100" b="1" i="0" u="none" strike="noStrike" cap="none">
              <a:solidFill>
                <a:schemeClr val="lt1"/>
              </a:solidFill>
              <a:latin typeface="Karla"/>
              <a:ea typeface="Karla"/>
              <a:cs typeface="Karla"/>
              <a:sym typeface="Karla"/>
            </a:endParaRPr>
          </a:p>
        </p:txBody>
      </p:sp>
      <p:sp>
        <p:nvSpPr>
          <p:cNvPr id="780" name="Google Shape;780;g22aa10dd05b_0_171"/>
          <p:cNvSpPr txBox="1"/>
          <p:nvPr/>
        </p:nvSpPr>
        <p:spPr>
          <a:xfrm>
            <a:off x="7487850" y="1893713"/>
            <a:ext cx="1656000" cy="20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Common Words were observed </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for </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both subreddits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781" name="Google Shape;781;g22aa10dd05b_0_171"/>
          <p:cNvSpPr/>
          <p:nvPr/>
        </p:nvSpPr>
        <p:spPr>
          <a:xfrm>
            <a:off x="552450" y="1499225"/>
            <a:ext cx="409500" cy="21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22aa10dd05b_0_171"/>
          <p:cNvSpPr/>
          <p:nvPr/>
        </p:nvSpPr>
        <p:spPr>
          <a:xfrm>
            <a:off x="4171950" y="1594475"/>
            <a:ext cx="409500" cy="21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g22aa10dd05b_0_171"/>
          <p:cNvSpPr/>
          <p:nvPr/>
        </p:nvSpPr>
        <p:spPr>
          <a:xfrm>
            <a:off x="552450" y="189927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22aa10dd05b_0_171"/>
          <p:cNvSpPr/>
          <p:nvPr/>
        </p:nvSpPr>
        <p:spPr>
          <a:xfrm>
            <a:off x="4171950" y="210882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22aa10dd05b_0_171"/>
          <p:cNvSpPr/>
          <p:nvPr/>
        </p:nvSpPr>
        <p:spPr>
          <a:xfrm>
            <a:off x="552450" y="2404100"/>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g22aa10dd05b_0_171"/>
          <p:cNvSpPr/>
          <p:nvPr/>
        </p:nvSpPr>
        <p:spPr>
          <a:xfrm>
            <a:off x="4171950" y="2404100"/>
            <a:ext cx="409500" cy="26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g22aa10dd05b_0_171"/>
          <p:cNvSpPr/>
          <p:nvPr/>
        </p:nvSpPr>
        <p:spPr>
          <a:xfrm>
            <a:off x="552450" y="283612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
          <p:cNvPicPr preferRelativeResize="0"/>
          <p:nvPr/>
        </p:nvPicPr>
        <p:blipFill rotWithShape="1">
          <a:blip r:embed="rId3">
            <a:alphaModFix/>
          </a:blip>
          <a:srcRect l="16083" r="14380"/>
          <a:stretch/>
        </p:blipFill>
        <p:spPr>
          <a:xfrm>
            <a:off x="782313" y="998963"/>
            <a:ext cx="3445916" cy="3145574"/>
          </a:xfrm>
          <a:prstGeom prst="rect">
            <a:avLst/>
          </a:prstGeom>
          <a:noFill/>
          <a:ln>
            <a:noFill/>
          </a:ln>
        </p:spPr>
      </p:pic>
      <p:sp>
        <p:nvSpPr>
          <p:cNvPr id="454" name="Google Shape;454;p6"/>
          <p:cNvSpPr txBox="1">
            <a:spLocks noGrp="1"/>
          </p:cNvSpPr>
          <p:nvPr>
            <p:ph type="title" idx="2"/>
          </p:nvPr>
        </p:nvSpPr>
        <p:spPr>
          <a:xfrm>
            <a:off x="4572300" y="2138000"/>
            <a:ext cx="36849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400">
                <a:latin typeface="Karla"/>
                <a:ea typeface="Karla"/>
                <a:cs typeface="Karla"/>
                <a:sym typeface="Karla"/>
              </a:rPr>
              <a:t>Background Of The Problem</a:t>
            </a:r>
            <a:endParaRPr sz="3400">
              <a:latin typeface="Karla"/>
              <a:ea typeface="Karla"/>
              <a:cs typeface="Karla"/>
              <a:sym typeface="Karla"/>
            </a:endParaRPr>
          </a:p>
        </p:txBody>
      </p:sp>
      <p:sp>
        <p:nvSpPr>
          <p:cNvPr id="455" name="Google Shape;455;p6"/>
          <p:cNvSpPr txBox="1">
            <a:spLocks noGrp="1"/>
          </p:cNvSpPr>
          <p:nvPr>
            <p:ph type="title"/>
          </p:nvPr>
        </p:nvSpPr>
        <p:spPr>
          <a:xfrm>
            <a:off x="4572000" y="13750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01</a:t>
            </a:r>
            <a:endParaRPr>
              <a:latin typeface="Karla"/>
              <a:ea typeface="Karla"/>
              <a:cs typeface="Karla"/>
              <a:sym typeface="Karla"/>
            </a:endParaRPr>
          </a:p>
        </p:txBody>
      </p:sp>
      <p:grpSp>
        <p:nvGrpSpPr>
          <p:cNvPr id="456" name="Google Shape;456;p6"/>
          <p:cNvGrpSpPr/>
          <p:nvPr/>
        </p:nvGrpSpPr>
        <p:grpSpPr>
          <a:xfrm>
            <a:off x="543021" y="881031"/>
            <a:ext cx="3685200" cy="3381438"/>
            <a:chOff x="185825" y="-1479725"/>
            <a:chExt cx="2578325" cy="2365800"/>
          </a:xfrm>
        </p:grpSpPr>
        <p:sp>
          <p:nvSpPr>
            <p:cNvPr id="457" name="Google Shape;457;p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 name="Google Shape;469;p6"/>
          <p:cNvGrpSpPr/>
          <p:nvPr/>
        </p:nvGrpSpPr>
        <p:grpSpPr>
          <a:xfrm>
            <a:off x="7843323" y="4262485"/>
            <a:ext cx="853657" cy="738315"/>
            <a:chOff x="7565700" y="3634650"/>
            <a:chExt cx="1234500" cy="1067700"/>
          </a:xfrm>
        </p:grpSpPr>
        <p:sp>
          <p:nvSpPr>
            <p:cNvPr id="470" name="Google Shape;470;p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6"/>
          <p:cNvGrpSpPr/>
          <p:nvPr/>
        </p:nvGrpSpPr>
        <p:grpSpPr>
          <a:xfrm rot="2331028">
            <a:off x="2594851" y="369554"/>
            <a:ext cx="1210904" cy="1047292"/>
            <a:chOff x="7565700" y="3634650"/>
            <a:chExt cx="1234500" cy="1067700"/>
          </a:xfrm>
        </p:grpSpPr>
        <p:sp>
          <p:nvSpPr>
            <p:cNvPr id="473" name="Google Shape;473;p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22abd16ce0b_0_23"/>
          <p:cNvSpPr txBox="1"/>
          <p:nvPr/>
        </p:nvSpPr>
        <p:spPr>
          <a:xfrm>
            <a:off x="91240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793" name="Google Shape;793;g22abd16ce0b_0_23"/>
          <p:cNvSpPr txBox="1"/>
          <p:nvPr/>
        </p:nvSpPr>
        <p:spPr>
          <a:xfrm>
            <a:off x="37069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794" name="Google Shape;794;g22abd16ce0b_0_23"/>
          <p:cNvSpPr txBox="1"/>
          <p:nvPr/>
        </p:nvSpPr>
        <p:spPr>
          <a:xfrm>
            <a:off x="2328675" y="79450"/>
            <a:ext cx="47889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after Countvectorizer</a:t>
            </a:r>
            <a:endParaRPr sz="2100" b="1" i="0" u="none" strike="noStrike" cap="none">
              <a:solidFill>
                <a:schemeClr val="lt1"/>
              </a:solidFill>
              <a:latin typeface="Karla"/>
              <a:ea typeface="Karla"/>
              <a:cs typeface="Karla"/>
              <a:sym typeface="Karla"/>
            </a:endParaRPr>
          </a:p>
        </p:txBody>
      </p:sp>
      <p:pic>
        <p:nvPicPr>
          <p:cNvPr id="795" name="Google Shape;795;g22abd16ce0b_0_23"/>
          <p:cNvPicPr preferRelativeResize="0"/>
          <p:nvPr/>
        </p:nvPicPr>
        <p:blipFill>
          <a:blip r:embed="rId3">
            <a:alphaModFix/>
          </a:blip>
          <a:stretch>
            <a:fillRect/>
          </a:stretch>
        </p:blipFill>
        <p:spPr>
          <a:xfrm>
            <a:off x="240150" y="1080725"/>
            <a:ext cx="5817475" cy="3837824"/>
          </a:xfrm>
          <a:prstGeom prst="rect">
            <a:avLst/>
          </a:prstGeom>
          <a:noFill/>
          <a:ln>
            <a:noFill/>
          </a:ln>
        </p:spPr>
      </p:pic>
      <p:sp>
        <p:nvSpPr>
          <p:cNvPr id="796" name="Google Shape;796;g22abd16ce0b_0_23"/>
          <p:cNvSpPr txBox="1"/>
          <p:nvPr/>
        </p:nvSpPr>
        <p:spPr>
          <a:xfrm>
            <a:off x="6175875" y="909750"/>
            <a:ext cx="2759400" cy="4008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Character names are widely observed</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‘Young’ is seen on BBT very often due to sequel</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‘Season’ in BBT            vs</a:t>
            </a:r>
            <a:br>
              <a:rPr lang="en" sz="1800" b="1">
                <a:solidFill>
                  <a:schemeClr val="lt1"/>
                </a:solidFill>
                <a:latin typeface="Karla"/>
                <a:ea typeface="Karla"/>
                <a:cs typeface="Karla"/>
                <a:sym typeface="Karla"/>
              </a:rPr>
            </a:br>
            <a:r>
              <a:rPr lang="en" sz="1800" b="1">
                <a:solidFill>
                  <a:schemeClr val="lt1"/>
                </a:solidFill>
                <a:latin typeface="Karla"/>
                <a:ea typeface="Karla"/>
                <a:cs typeface="Karla"/>
                <a:sym typeface="Karla"/>
              </a:rPr>
              <a:t>‘Scene’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797" name="Google Shape;797;g22abd16ce0b_0_23"/>
          <p:cNvSpPr/>
          <p:nvPr/>
        </p:nvSpPr>
        <p:spPr>
          <a:xfrm>
            <a:off x="361950" y="1202250"/>
            <a:ext cx="428700" cy="86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22abd16ce0b_0_23"/>
          <p:cNvSpPr/>
          <p:nvPr/>
        </p:nvSpPr>
        <p:spPr>
          <a:xfrm>
            <a:off x="3209925" y="1202250"/>
            <a:ext cx="428700" cy="964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22abd16ce0b_0_23"/>
          <p:cNvSpPr/>
          <p:nvPr/>
        </p:nvSpPr>
        <p:spPr>
          <a:xfrm>
            <a:off x="361950" y="2811975"/>
            <a:ext cx="428700" cy="16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g22abd16ce0b_0_23"/>
          <p:cNvSpPr/>
          <p:nvPr/>
        </p:nvSpPr>
        <p:spPr>
          <a:xfrm>
            <a:off x="361950" y="4352100"/>
            <a:ext cx="428700" cy="12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22abd16ce0b_0_23"/>
          <p:cNvSpPr/>
          <p:nvPr/>
        </p:nvSpPr>
        <p:spPr>
          <a:xfrm>
            <a:off x="3209925" y="2489400"/>
            <a:ext cx="428700" cy="12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22abd16ce0b_0_32"/>
          <p:cNvSpPr txBox="1"/>
          <p:nvPr/>
        </p:nvSpPr>
        <p:spPr>
          <a:xfrm>
            <a:off x="103995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807" name="Google Shape;807;g22abd16ce0b_0_32"/>
          <p:cNvSpPr txBox="1"/>
          <p:nvPr/>
        </p:nvSpPr>
        <p:spPr>
          <a:xfrm>
            <a:off x="37069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808" name="Google Shape;808;g22abd16ce0b_0_32"/>
          <p:cNvSpPr txBox="1"/>
          <p:nvPr/>
        </p:nvSpPr>
        <p:spPr>
          <a:xfrm>
            <a:off x="740025" y="124175"/>
            <a:ext cx="80022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lt1"/>
                </a:solidFill>
                <a:latin typeface="Karla"/>
                <a:ea typeface="Karla"/>
                <a:cs typeface="Karla"/>
                <a:sym typeface="Karla"/>
              </a:rPr>
              <a:t>Similar Observations are found after TF-IDF Vectorizer with the same stopwords</a:t>
            </a:r>
            <a:endParaRPr sz="1900" b="1" i="0" u="none" strike="noStrike" cap="none">
              <a:solidFill>
                <a:schemeClr val="lt1"/>
              </a:solidFill>
              <a:latin typeface="Karla"/>
              <a:ea typeface="Karla"/>
              <a:cs typeface="Karla"/>
              <a:sym typeface="Karla"/>
            </a:endParaRPr>
          </a:p>
        </p:txBody>
      </p:sp>
      <p:pic>
        <p:nvPicPr>
          <p:cNvPr id="809" name="Google Shape;809;g22abd16ce0b_0_32"/>
          <p:cNvPicPr preferRelativeResize="0"/>
          <p:nvPr/>
        </p:nvPicPr>
        <p:blipFill>
          <a:blip r:embed="rId3">
            <a:alphaModFix/>
          </a:blip>
          <a:stretch>
            <a:fillRect/>
          </a:stretch>
        </p:blipFill>
        <p:spPr>
          <a:xfrm>
            <a:off x="318675" y="1126050"/>
            <a:ext cx="5772024" cy="3822626"/>
          </a:xfrm>
          <a:prstGeom prst="rect">
            <a:avLst/>
          </a:prstGeom>
          <a:noFill/>
          <a:ln>
            <a:noFill/>
          </a:ln>
        </p:spPr>
      </p:pic>
      <p:sp>
        <p:nvSpPr>
          <p:cNvPr id="810" name="Google Shape;810;g22abd16ce0b_0_32"/>
          <p:cNvSpPr txBox="1"/>
          <p:nvPr/>
        </p:nvSpPr>
        <p:spPr>
          <a:xfrm>
            <a:off x="6174200" y="1126062"/>
            <a:ext cx="2759400" cy="382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Character names are widely observed</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‘Young’ is seen on BBT very often due to sequel</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‘Season’ in BBT            vs</a:t>
            </a:r>
            <a:br>
              <a:rPr lang="en" sz="1800" b="1">
                <a:solidFill>
                  <a:schemeClr val="lt1"/>
                </a:solidFill>
                <a:latin typeface="Karla"/>
                <a:ea typeface="Karla"/>
                <a:cs typeface="Karla"/>
                <a:sym typeface="Karla"/>
              </a:rPr>
            </a:br>
            <a:r>
              <a:rPr lang="en" sz="1800" b="1">
                <a:solidFill>
                  <a:schemeClr val="lt1"/>
                </a:solidFill>
                <a:latin typeface="Karla"/>
                <a:ea typeface="Karla"/>
                <a:cs typeface="Karla"/>
                <a:sym typeface="Karla"/>
              </a:rPr>
              <a:t>‘Scene’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811" name="Google Shape;811;g22abd16ce0b_0_32"/>
          <p:cNvSpPr/>
          <p:nvPr/>
        </p:nvSpPr>
        <p:spPr>
          <a:xfrm>
            <a:off x="466725" y="1249875"/>
            <a:ext cx="362100" cy="72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22abd16ce0b_0_32"/>
          <p:cNvSpPr/>
          <p:nvPr/>
        </p:nvSpPr>
        <p:spPr>
          <a:xfrm>
            <a:off x="3305100" y="1249875"/>
            <a:ext cx="362100" cy="117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g22abd16ce0b_0_32"/>
          <p:cNvSpPr/>
          <p:nvPr/>
        </p:nvSpPr>
        <p:spPr>
          <a:xfrm>
            <a:off x="466725" y="2422400"/>
            <a:ext cx="3621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g22abd16ce0b_0_32"/>
          <p:cNvSpPr/>
          <p:nvPr/>
        </p:nvSpPr>
        <p:spPr>
          <a:xfrm>
            <a:off x="466725" y="2994625"/>
            <a:ext cx="3621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2abd16ce0b_0_41"/>
          <p:cNvSpPr txBox="1"/>
          <p:nvPr/>
        </p:nvSpPr>
        <p:spPr>
          <a:xfrm>
            <a:off x="88755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820" name="Google Shape;820;g22abd16ce0b_0_41"/>
          <p:cNvSpPr txBox="1"/>
          <p:nvPr/>
        </p:nvSpPr>
        <p:spPr>
          <a:xfrm>
            <a:off x="27925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821" name="Google Shape;821;g22abd16ce0b_0_41"/>
          <p:cNvSpPr txBox="1"/>
          <p:nvPr/>
        </p:nvSpPr>
        <p:spPr>
          <a:xfrm>
            <a:off x="1883025" y="124175"/>
            <a:ext cx="67242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Common Words after Bigrams</a:t>
            </a:r>
            <a:endParaRPr sz="2100" b="1" i="0" u="none" strike="noStrike" cap="none">
              <a:solidFill>
                <a:schemeClr val="lt1"/>
              </a:solidFill>
              <a:latin typeface="Karla"/>
              <a:ea typeface="Karla"/>
              <a:cs typeface="Karla"/>
              <a:sym typeface="Karla"/>
            </a:endParaRPr>
          </a:p>
        </p:txBody>
      </p:sp>
      <p:pic>
        <p:nvPicPr>
          <p:cNvPr id="822" name="Google Shape;822;g22abd16ce0b_0_41"/>
          <p:cNvPicPr preferRelativeResize="0"/>
          <p:nvPr/>
        </p:nvPicPr>
        <p:blipFill>
          <a:blip r:embed="rId3">
            <a:alphaModFix/>
          </a:blip>
          <a:stretch>
            <a:fillRect/>
          </a:stretch>
        </p:blipFill>
        <p:spPr>
          <a:xfrm>
            <a:off x="856500" y="1093575"/>
            <a:ext cx="3932050" cy="3896601"/>
          </a:xfrm>
          <a:prstGeom prst="rect">
            <a:avLst/>
          </a:prstGeom>
          <a:noFill/>
          <a:ln>
            <a:noFill/>
          </a:ln>
        </p:spPr>
      </p:pic>
      <p:sp>
        <p:nvSpPr>
          <p:cNvPr id="823" name="Google Shape;823;g22abd16ce0b_0_41"/>
          <p:cNvSpPr txBox="1"/>
          <p:nvPr/>
        </p:nvSpPr>
        <p:spPr>
          <a:xfrm>
            <a:off x="4933650" y="1093575"/>
            <a:ext cx="3673500" cy="382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‘Least Favourite’ in BBT vs ‘favourite episode’ in B99</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‘Sheldon’ has strong impact on viewers</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‘Cold Open’ is a unique X-factor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‘Halloween Heist’ is also a unique X-factor in B99</a:t>
            </a:r>
            <a:endParaRPr sz="1800" b="1">
              <a:solidFill>
                <a:schemeClr val="lt1"/>
              </a:solidFill>
              <a:latin typeface="Karla"/>
              <a:ea typeface="Karla"/>
              <a:cs typeface="Karla"/>
              <a:sym typeface="Karla"/>
            </a:endParaRPr>
          </a:p>
        </p:txBody>
      </p:sp>
      <p:sp>
        <p:nvSpPr>
          <p:cNvPr id="824" name="Google Shape;824;g22abd16ce0b_0_41"/>
          <p:cNvSpPr/>
          <p:nvPr/>
        </p:nvSpPr>
        <p:spPr>
          <a:xfrm>
            <a:off x="1047750" y="1574675"/>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22abd16ce0b_0_41"/>
          <p:cNvSpPr/>
          <p:nvPr/>
        </p:nvSpPr>
        <p:spPr>
          <a:xfrm>
            <a:off x="2995625" y="4308350"/>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22abd16ce0b_0_41"/>
          <p:cNvSpPr/>
          <p:nvPr/>
        </p:nvSpPr>
        <p:spPr>
          <a:xfrm>
            <a:off x="2918650" y="3355850"/>
            <a:ext cx="5265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g22abd16ce0b_0_41"/>
          <p:cNvSpPr/>
          <p:nvPr/>
        </p:nvSpPr>
        <p:spPr>
          <a:xfrm>
            <a:off x="1047750" y="1325013"/>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g22abd16ce0b_0_41"/>
          <p:cNvSpPr/>
          <p:nvPr/>
        </p:nvSpPr>
        <p:spPr>
          <a:xfrm>
            <a:off x="2918650" y="2760175"/>
            <a:ext cx="5265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22abd16ce0b_0_50"/>
          <p:cNvSpPr txBox="1"/>
          <p:nvPr/>
        </p:nvSpPr>
        <p:spPr>
          <a:xfrm>
            <a:off x="998450" y="200375"/>
            <a:ext cx="35523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Sentiment Comparison</a:t>
            </a:r>
            <a:endParaRPr sz="2100" b="1" i="0" u="none" strike="noStrike" cap="none">
              <a:solidFill>
                <a:schemeClr val="lt1"/>
              </a:solidFill>
              <a:latin typeface="Karla"/>
              <a:ea typeface="Karla"/>
              <a:cs typeface="Karla"/>
              <a:sym typeface="Karla"/>
            </a:endParaRPr>
          </a:p>
        </p:txBody>
      </p:sp>
      <p:pic>
        <p:nvPicPr>
          <p:cNvPr id="834" name="Google Shape;834;g22abd16ce0b_0_50"/>
          <p:cNvPicPr preferRelativeResize="0"/>
          <p:nvPr/>
        </p:nvPicPr>
        <p:blipFill>
          <a:blip r:embed="rId3">
            <a:alphaModFix/>
          </a:blip>
          <a:stretch>
            <a:fillRect/>
          </a:stretch>
        </p:blipFill>
        <p:spPr>
          <a:xfrm>
            <a:off x="493400" y="798275"/>
            <a:ext cx="4737975" cy="3785374"/>
          </a:xfrm>
          <a:prstGeom prst="rect">
            <a:avLst/>
          </a:prstGeom>
          <a:noFill/>
          <a:ln>
            <a:noFill/>
          </a:ln>
        </p:spPr>
      </p:pic>
      <p:sp>
        <p:nvSpPr>
          <p:cNvPr id="835" name="Google Shape;835;g22abd16ce0b_0_50"/>
          <p:cNvSpPr txBox="1"/>
          <p:nvPr/>
        </p:nvSpPr>
        <p:spPr>
          <a:xfrm>
            <a:off x="5460275" y="795900"/>
            <a:ext cx="3387600" cy="4008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Majority are </a:t>
            </a:r>
            <a:r>
              <a:rPr lang="en" sz="2400" b="1">
                <a:solidFill>
                  <a:schemeClr val="lt1"/>
                </a:solidFill>
                <a:latin typeface="Karla"/>
                <a:ea typeface="Karla"/>
                <a:cs typeface="Karla"/>
                <a:sym typeface="Karla"/>
              </a:rPr>
              <a:t>neutral</a:t>
            </a:r>
            <a:r>
              <a:rPr lang="en" sz="1800" b="1">
                <a:solidFill>
                  <a:schemeClr val="lt1"/>
                </a:solidFill>
                <a:latin typeface="Karla"/>
                <a:ea typeface="Karla"/>
                <a:cs typeface="Karla"/>
                <a:sym typeface="Karla"/>
              </a:rPr>
              <a:t> words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Positive are </a:t>
            </a:r>
            <a:r>
              <a:rPr lang="en" sz="2400" b="1">
                <a:solidFill>
                  <a:schemeClr val="lt1"/>
                </a:solidFill>
                <a:latin typeface="Karla"/>
                <a:ea typeface="Karla"/>
                <a:cs typeface="Karla"/>
                <a:sym typeface="Karla"/>
              </a:rPr>
              <a:t>2x</a:t>
            </a:r>
            <a:r>
              <a:rPr lang="en" sz="1800" b="1">
                <a:solidFill>
                  <a:schemeClr val="lt1"/>
                </a:solidFill>
                <a:latin typeface="Karla"/>
                <a:ea typeface="Karla"/>
                <a:cs typeface="Karla"/>
                <a:sym typeface="Karla"/>
              </a:rPr>
              <a:t> of Negative</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BBT has SLIGHTLY HIGHER positive response than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r>
              <a:rPr lang="en" sz="1800" b="1">
                <a:solidFill>
                  <a:schemeClr val="lt1"/>
                </a:solidFill>
                <a:latin typeface="Karla"/>
                <a:ea typeface="Karla"/>
                <a:cs typeface="Karla"/>
                <a:sym typeface="Karla"/>
              </a:rPr>
              <a:t>‘Compound’ is </a:t>
            </a:r>
            <a:r>
              <a:rPr lang="en" sz="2400" b="1">
                <a:solidFill>
                  <a:schemeClr val="lt1"/>
                </a:solidFill>
                <a:latin typeface="Karla"/>
                <a:ea typeface="Karla"/>
                <a:cs typeface="Karla"/>
                <a:sym typeface="Karla"/>
              </a:rPr>
              <a:t>Aggregate Score</a:t>
            </a:r>
            <a:r>
              <a:rPr lang="en" sz="1800" b="1">
                <a:solidFill>
                  <a:schemeClr val="lt1"/>
                </a:solidFill>
                <a:latin typeface="Karla"/>
                <a:ea typeface="Karla"/>
                <a:cs typeface="Karla"/>
                <a:sym typeface="Karla"/>
              </a:rPr>
              <a:t> of the words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836" name="Google Shape;836;g22abd16ce0b_0_50"/>
          <p:cNvSpPr/>
          <p:nvPr/>
        </p:nvSpPr>
        <p:spPr>
          <a:xfrm>
            <a:off x="4185475" y="3089150"/>
            <a:ext cx="834300" cy="129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g22aa10dd05b_0_4"/>
          <p:cNvPicPr preferRelativeResize="0"/>
          <p:nvPr/>
        </p:nvPicPr>
        <p:blipFill rotWithShape="1">
          <a:blip r:embed="rId3">
            <a:alphaModFix/>
          </a:blip>
          <a:srcRect l="8129" r="7716"/>
          <a:stretch/>
        </p:blipFill>
        <p:spPr>
          <a:xfrm>
            <a:off x="606088" y="1072975"/>
            <a:ext cx="3559076" cy="2819475"/>
          </a:xfrm>
          <a:prstGeom prst="rect">
            <a:avLst/>
          </a:prstGeom>
          <a:noFill/>
          <a:ln>
            <a:noFill/>
          </a:ln>
        </p:spPr>
      </p:pic>
      <p:sp>
        <p:nvSpPr>
          <p:cNvPr id="842" name="Google Shape;842;g22aa10dd05b_0_4"/>
          <p:cNvSpPr txBox="1">
            <a:spLocks noGrp="1"/>
          </p:cNvSpPr>
          <p:nvPr>
            <p:ph type="title" idx="2"/>
          </p:nvPr>
        </p:nvSpPr>
        <p:spPr>
          <a:xfrm>
            <a:off x="4572300" y="1680800"/>
            <a:ext cx="42210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latin typeface="Karla"/>
                <a:ea typeface="Karla"/>
                <a:cs typeface="Karla"/>
                <a:sym typeface="Karla"/>
              </a:rPr>
              <a:t>Classification Model</a:t>
            </a:r>
            <a:endParaRPr>
              <a:latin typeface="Karla"/>
              <a:ea typeface="Karla"/>
              <a:cs typeface="Karla"/>
              <a:sym typeface="Karla"/>
            </a:endParaRPr>
          </a:p>
        </p:txBody>
      </p:sp>
      <p:sp>
        <p:nvSpPr>
          <p:cNvPr id="843" name="Google Shape;843;g22aa10dd05b_0_4"/>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03</a:t>
            </a:r>
            <a:endParaRPr>
              <a:latin typeface="Karla"/>
              <a:ea typeface="Karla"/>
              <a:cs typeface="Karla"/>
              <a:sym typeface="Karla"/>
            </a:endParaRPr>
          </a:p>
        </p:txBody>
      </p:sp>
      <p:grpSp>
        <p:nvGrpSpPr>
          <p:cNvPr id="844" name="Google Shape;844;g22aa10dd05b_0_4"/>
          <p:cNvGrpSpPr/>
          <p:nvPr/>
        </p:nvGrpSpPr>
        <p:grpSpPr>
          <a:xfrm>
            <a:off x="543021" y="881031"/>
            <a:ext cx="3685200" cy="3381438"/>
            <a:chOff x="185825" y="-1479725"/>
            <a:chExt cx="2578325" cy="2365800"/>
          </a:xfrm>
        </p:grpSpPr>
        <p:sp>
          <p:nvSpPr>
            <p:cNvPr id="845" name="Google Shape;845;g22aa10dd05b_0_4"/>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22aa10dd05b_0_4"/>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22aa10dd05b_0_4"/>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22aa10dd05b_0_4"/>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22aa10dd05b_0_4"/>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22aa10dd05b_0_4"/>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2aa10dd05b_0_4"/>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2aa10dd05b_0_4"/>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22aa10dd05b_0_4"/>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22aa10dd05b_0_4"/>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22aa10dd05b_0_4"/>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22aa10dd05b_0_4"/>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7" name="Google Shape;857;g22aa10dd05b_0_4"/>
          <p:cNvGrpSpPr/>
          <p:nvPr/>
        </p:nvGrpSpPr>
        <p:grpSpPr>
          <a:xfrm>
            <a:off x="7843321" y="4262483"/>
            <a:ext cx="853657" cy="738315"/>
            <a:chOff x="7565700" y="3634650"/>
            <a:chExt cx="1234500" cy="1067700"/>
          </a:xfrm>
        </p:grpSpPr>
        <p:sp>
          <p:nvSpPr>
            <p:cNvPr id="858" name="Google Shape;858;g22aa10dd05b_0_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2aa10dd05b_0_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 name="Google Shape;860;g22aa10dd05b_0_4"/>
          <p:cNvGrpSpPr/>
          <p:nvPr/>
        </p:nvGrpSpPr>
        <p:grpSpPr>
          <a:xfrm rot="2331028">
            <a:off x="2594850" y="369553"/>
            <a:ext cx="1210904" cy="1047292"/>
            <a:chOff x="7565700" y="3634650"/>
            <a:chExt cx="1234500" cy="1067700"/>
          </a:xfrm>
        </p:grpSpPr>
        <p:sp>
          <p:nvSpPr>
            <p:cNvPr id="861" name="Google Shape;861;g22aa10dd05b_0_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22aa10dd05b_0_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22aab8fcc99_0_2"/>
          <p:cNvSpPr txBox="1">
            <a:spLocks noGrp="1"/>
          </p:cNvSpPr>
          <p:nvPr>
            <p:ph type="subTitle" idx="1"/>
          </p:nvPr>
        </p:nvSpPr>
        <p:spPr>
          <a:xfrm>
            <a:off x="1779150" y="1131275"/>
            <a:ext cx="5586900" cy="196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700"/>
              <a:t>“Disclaimer: This model is trained to predict the classification of a subreddit post based on the </a:t>
            </a:r>
            <a:r>
              <a:rPr lang="en" sz="2700" b="1"/>
              <a:t>fans’ comments </a:t>
            </a:r>
            <a:r>
              <a:rPr lang="en" sz="2700"/>
              <a:t>about the show, and not the </a:t>
            </a:r>
            <a:r>
              <a:rPr lang="en" sz="2700" b="1"/>
              <a:t>content of the show</a:t>
            </a:r>
            <a:r>
              <a:rPr lang="en" sz="2700"/>
              <a:t> itself. </a:t>
            </a:r>
            <a:endParaRPr sz="2700"/>
          </a:p>
        </p:txBody>
      </p:sp>
      <p:sp>
        <p:nvSpPr>
          <p:cNvPr id="868" name="Google Shape;868;g22aab8fcc99_0_2"/>
          <p:cNvSpPr/>
          <p:nvPr/>
        </p:nvSpPr>
        <p:spPr>
          <a:xfrm>
            <a:off x="2857500" y="3516325"/>
            <a:ext cx="3429000" cy="420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22aab8fcc99_0_2"/>
          <p:cNvSpPr txBox="1">
            <a:spLocks noGrp="1"/>
          </p:cNvSpPr>
          <p:nvPr>
            <p:ph type="title"/>
          </p:nvPr>
        </p:nvSpPr>
        <p:spPr>
          <a:xfrm>
            <a:off x="3010200" y="3516225"/>
            <a:ext cx="31272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900">
                <a:latin typeface="Karla"/>
                <a:ea typeface="Karla"/>
                <a:cs typeface="Karla"/>
                <a:sym typeface="Karla"/>
              </a:rPr>
              <a:t>Ming Fatt et-al, 2023 </a:t>
            </a:r>
            <a:endParaRPr sz="1900">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7"/>
          <p:cNvGrpSpPr/>
          <p:nvPr/>
        </p:nvGrpSpPr>
        <p:grpSpPr>
          <a:xfrm>
            <a:off x="213579" y="190486"/>
            <a:ext cx="8716566" cy="4762445"/>
            <a:chOff x="7761375" y="971375"/>
            <a:chExt cx="6898200" cy="3768950"/>
          </a:xfrm>
        </p:grpSpPr>
        <p:sp>
          <p:nvSpPr>
            <p:cNvPr id="875" name="Google Shape;875;p17"/>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7"/>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7"/>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7"/>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7"/>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7"/>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7"/>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7"/>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7"/>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7"/>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7"/>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7"/>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7"/>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8" name="Google Shape;888;p17"/>
          <p:cNvSpPr/>
          <p:nvPr/>
        </p:nvSpPr>
        <p:spPr>
          <a:xfrm>
            <a:off x="41833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7"/>
          <p:cNvSpPr/>
          <p:nvPr/>
        </p:nvSpPr>
        <p:spPr>
          <a:xfrm>
            <a:off x="68398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7"/>
          <p:cNvSpPr/>
          <p:nvPr/>
        </p:nvSpPr>
        <p:spPr>
          <a:xfrm>
            <a:off x="15268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7"/>
          <p:cNvSpPr txBox="1">
            <a:spLocks noGrp="1"/>
          </p:cNvSpPr>
          <p:nvPr>
            <p:ph type="title" idx="9"/>
          </p:nvPr>
        </p:nvSpPr>
        <p:spPr>
          <a:xfrm>
            <a:off x="816300" y="683150"/>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chemeClr val="dk1"/>
                </a:solidFill>
              </a:rPr>
              <a:t>What did we do?</a:t>
            </a:r>
            <a:endParaRPr>
              <a:solidFill>
                <a:schemeClr val="dk1"/>
              </a:solidFill>
            </a:endParaRPr>
          </a:p>
        </p:txBody>
      </p:sp>
      <p:sp>
        <p:nvSpPr>
          <p:cNvPr id="892" name="Google Shape;892;p17"/>
          <p:cNvSpPr txBox="1">
            <a:spLocks noGrp="1"/>
          </p:cNvSpPr>
          <p:nvPr>
            <p:ph type="title" idx="7"/>
          </p:nvPr>
        </p:nvSpPr>
        <p:spPr>
          <a:xfrm>
            <a:off x="418900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900"/>
              <a:t>&gt;9k</a:t>
            </a:r>
            <a:endParaRPr sz="1900">
              <a:solidFill>
                <a:schemeClr val="lt1"/>
              </a:solidFill>
            </a:endParaRPr>
          </a:p>
        </p:txBody>
      </p:sp>
      <p:sp>
        <p:nvSpPr>
          <p:cNvPr id="893" name="Google Shape;893;p17"/>
          <p:cNvSpPr txBox="1">
            <a:spLocks noGrp="1"/>
          </p:cNvSpPr>
          <p:nvPr>
            <p:ph type="subTitle" idx="1"/>
          </p:nvPr>
        </p:nvSpPr>
        <p:spPr>
          <a:xfrm>
            <a:off x="713100" y="23960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solidFill>
                  <a:schemeClr val="dk1"/>
                </a:solidFill>
              </a:rPr>
              <a:t>Models</a:t>
            </a:r>
            <a:endParaRPr>
              <a:solidFill>
                <a:schemeClr val="dk1"/>
              </a:solidFill>
            </a:endParaRPr>
          </a:p>
        </p:txBody>
      </p:sp>
      <p:sp>
        <p:nvSpPr>
          <p:cNvPr id="894" name="Google Shape;894;p17"/>
          <p:cNvSpPr txBox="1">
            <a:spLocks noGrp="1"/>
          </p:cNvSpPr>
          <p:nvPr>
            <p:ph type="subTitle" idx="2"/>
          </p:nvPr>
        </p:nvSpPr>
        <p:spPr>
          <a:xfrm>
            <a:off x="7131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18  Models were made during the process of training and building this classification model</a:t>
            </a:r>
            <a:endParaRPr>
              <a:solidFill>
                <a:schemeClr val="dk1"/>
              </a:solidFill>
            </a:endParaRPr>
          </a:p>
        </p:txBody>
      </p:sp>
      <p:sp>
        <p:nvSpPr>
          <p:cNvPr id="895" name="Google Shape;895;p17"/>
          <p:cNvSpPr txBox="1">
            <a:spLocks noGrp="1"/>
          </p:cNvSpPr>
          <p:nvPr>
            <p:ph type="subTitle" idx="3"/>
          </p:nvPr>
        </p:nvSpPr>
        <p:spPr>
          <a:xfrm>
            <a:off x="3369600" y="25484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500">
                <a:solidFill>
                  <a:schemeClr val="dk1"/>
                </a:solidFill>
              </a:rPr>
              <a:t>Hyperparameter tuning</a:t>
            </a:r>
            <a:endParaRPr sz="1500">
              <a:solidFill>
                <a:schemeClr val="dk1"/>
              </a:solidFill>
            </a:endParaRPr>
          </a:p>
        </p:txBody>
      </p:sp>
      <p:sp>
        <p:nvSpPr>
          <p:cNvPr id="896" name="Google Shape;896;p17"/>
          <p:cNvSpPr txBox="1">
            <a:spLocks noGrp="1"/>
          </p:cNvSpPr>
          <p:nvPr>
            <p:ph type="subTitle" idx="4"/>
          </p:nvPr>
        </p:nvSpPr>
        <p:spPr>
          <a:xfrm>
            <a:off x="33696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More than 9,000 fits was attempted to tune the hyper parameters of the model</a:t>
            </a:r>
            <a:endParaRPr>
              <a:solidFill>
                <a:schemeClr val="dk1"/>
              </a:solidFill>
            </a:endParaRPr>
          </a:p>
        </p:txBody>
      </p:sp>
      <p:sp>
        <p:nvSpPr>
          <p:cNvPr id="897" name="Google Shape;897;p17"/>
          <p:cNvSpPr txBox="1">
            <a:spLocks noGrp="1"/>
          </p:cNvSpPr>
          <p:nvPr>
            <p:ph type="subTitle" idx="5"/>
          </p:nvPr>
        </p:nvSpPr>
        <p:spPr>
          <a:xfrm>
            <a:off x="6026100" y="23960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solidFill>
                  <a:schemeClr val="dk1"/>
                </a:solidFill>
              </a:rPr>
              <a:t>Baseline XG Boost</a:t>
            </a:r>
            <a:endParaRPr sz="1600">
              <a:solidFill>
                <a:schemeClr val="dk1"/>
              </a:solidFill>
            </a:endParaRPr>
          </a:p>
        </p:txBody>
      </p:sp>
      <p:sp>
        <p:nvSpPr>
          <p:cNvPr id="898" name="Google Shape;898;p17"/>
          <p:cNvSpPr txBox="1">
            <a:spLocks noGrp="1"/>
          </p:cNvSpPr>
          <p:nvPr>
            <p:ph type="subTitle" idx="6"/>
          </p:nvPr>
        </p:nvSpPr>
        <p:spPr>
          <a:xfrm>
            <a:off x="60261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Boosting method was attempted to increase the performance of the model</a:t>
            </a:r>
            <a:endParaRPr>
              <a:solidFill>
                <a:schemeClr val="dk1"/>
              </a:solidFill>
            </a:endParaRPr>
          </a:p>
        </p:txBody>
      </p:sp>
      <p:sp>
        <p:nvSpPr>
          <p:cNvPr id="899" name="Google Shape;899;p17"/>
          <p:cNvSpPr txBox="1">
            <a:spLocks noGrp="1"/>
          </p:cNvSpPr>
          <p:nvPr>
            <p:ph type="title"/>
          </p:nvPr>
        </p:nvSpPr>
        <p:spPr>
          <a:xfrm>
            <a:off x="153255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18</a:t>
            </a:r>
            <a:endParaRPr>
              <a:solidFill>
                <a:schemeClr val="lt1"/>
              </a:solidFill>
            </a:endParaRPr>
          </a:p>
        </p:txBody>
      </p:sp>
      <p:sp>
        <p:nvSpPr>
          <p:cNvPr id="900" name="Google Shape;900;p17"/>
          <p:cNvSpPr txBox="1">
            <a:spLocks noGrp="1"/>
          </p:cNvSpPr>
          <p:nvPr>
            <p:ph type="title" idx="8"/>
          </p:nvPr>
        </p:nvSpPr>
        <p:spPr>
          <a:xfrm>
            <a:off x="684555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a:t>
            </a:r>
            <a:r>
              <a:rPr lang="en"/>
              <a:t>1</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g2544790da9c_1_31"/>
          <p:cNvPicPr preferRelativeResize="0"/>
          <p:nvPr/>
        </p:nvPicPr>
        <p:blipFill>
          <a:blip r:embed="rId3">
            <a:alphaModFix/>
          </a:blip>
          <a:stretch>
            <a:fillRect/>
          </a:stretch>
        </p:blipFill>
        <p:spPr>
          <a:xfrm>
            <a:off x="0" y="0"/>
            <a:ext cx="9144005" cy="5143500"/>
          </a:xfrm>
          <a:prstGeom prst="rect">
            <a:avLst/>
          </a:prstGeom>
          <a:noFill/>
          <a:ln>
            <a:noFill/>
          </a:ln>
        </p:spPr>
      </p:pic>
      <p:sp>
        <p:nvSpPr>
          <p:cNvPr id="906" name="Google Shape;906;g2544790da9c_1_31"/>
          <p:cNvSpPr txBox="1">
            <a:spLocks noGrp="1"/>
          </p:cNvSpPr>
          <p:nvPr>
            <p:ph type="title"/>
          </p:nvPr>
        </p:nvSpPr>
        <p:spPr>
          <a:xfrm>
            <a:off x="612475" y="147075"/>
            <a:ext cx="4061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Modelling workflow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2544790da9c_0_161"/>
          <p:cNvSpPr txBox="1">
            <a:spLocks noGrp="1"/>
          </p:cNvSpPr>
          <p:nvPr>
            <p:ph type="title"/>
          </p:nvPr>
        </p:nvSpPr>
        <p:spPr>
          <a:xfrm>
            <a:off x="713100" y="116025"/>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Summary Table Score</a:t>
            </a:r>
            <a:endParaRPr/>
          </a:p>
        </p:txBody>
      </p:sp>
      <p:graphicFrame>
        <p:nvGraphicFramePr>
          <p:cNvPr id="912" name="Google Shape;912;g2544790da9c_0_161"/>
          <p:cNvGraphicFramePr/>
          <p:nvPr/>
        </p:nvGraphicFramePr>
        <p:xfrm>
          <a:off x="833225" y="885400"/>
          <a:ext cx="3000000" cy="3000000"/>
        </p:xfrm>
        <a:graphic>
          <a:graphicData uri="http://schemas.openxmlformats.org/drawingml/2006/table">
            <a:tbl>
              <a:tblPr>
                <a:noFill/>
                <a:tableStyleId>{550152AB-03FA-4C9B-8DAB-C0E68EDF8B57}</a:tableStyleId>
              </a:tblPr>
              <a:tblGrid>
                <a:gridCol w="1849225">
                  <a:extLst>
                    <a:ext uri="{9D8B030D-6E8A-4147-A177-3AD203B41FA5}">
                      <a16:colId xmlns:a16="http://schemas.microsoft.com/office/drawing/2014/main" val="20000"/>
                    </a:ext>
                  </a:extLst>
                </a:gridCol>
                <a:gridCol w="2059625">
                  <a:extLst>
                    <a:ext uri="{9D8B030D-6E8A-4147-A177-3AD203B41FA5}">
                      <a16:colId xmlns:a16="http://schemas.microsoft.com/office/drawing/2014/main" val="20001"/>
                    </a:ext>
                  </a:extLst>
                </a:gridCol>
                <a:gridCol w="1954425">
                  <a:extLst>
                    <a:ext uri="{9D8B030D-6E8A-4147-A177-3AD203B41FA5}">
                      <a16:colId xmlns:a16="http://schemas.microsoft.com/office/drawing/2014/main" val="20002"/>
                    </a:ext>
                  </a:extLst>
                </a:gridCol>
                <a:gridCol w="1954425">
                  <a:extLst>
                    <a:ext uri="{9D8B030D-6E8A-4147-A177-3AD203B41FA5}">
                      <a16:colId xmlns:a16="http://schemas.microsoft.com/office/drawing/2014/main" val="20003"/>
                    </a:ext>
                  </a:extLst>
                </a:gridCol>
              </a:tblGrid>
              <a:tr h="728475">
                <a:tc>
                  <a:txBody>
                    <a:bodyPr/>
                    <a:lstStyle/>
                    <a:p>
                      <a:pPr marL="0" lvl="0" indent="0" algn="l" rtl="0">
                        <a:spcBef>
                          <a:spcPts val="0"/>
                        </a:spcBef>
                        <a:spcAft>
                          <a:spcPts val="0"/>
                        </a:spcAft>
                        <a:buNone/>
                      </a:pPr>
                      <a:endParaRPr>
                        <a:latin typeface="Karla Medium"/>
                        <a:ea typeface="Karla Medium"/>
                        <a:cs typeface="Karla Medium"/>
                        <a:sym typeface="Karla Medium"/>
                      </a:endParaRPr>
                    </a:p>
                  </a:txBody>
                  <a:tcPr marL="91425" marR="91425" marT="91425" marB="91425">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a:latin typeface="Karla Medium"/>
                          <a:ea typeface="Karla Medium"/>
                          <a:cs typeface="Karla Medium"/>
                          <a:sym typeface="Karla Medium"/>
                        </a:rPr>
                        <a:t>Accuracy</a:t>
                      </a:r>
                      <a:endParaRPr>
                        <a:latin typeface="Karla Medium"/>
                        <a:ea typeface="Karla Medium"/>
                        <a:cs typeface="Karla Medium"/>
                        <a:sym typeface="Karla Medium"/>
                      </a:endParaRPr>
                    </a:p>
                    <a:p>
                      <a:pPr marL="0" lvl="0" indent="0" algn="ctr" rtl="0">
                        <a:spcBef>
                          <a:spcPts val="0"/>
                        </a:spcBef>
                        <a:spcAft>
                          <a:spcPts val="0"/>
                        </a:spcAft>
                        <a:buNone/>
                      </a:pPr>
                      <a:r>
                        <a:rPr lang="en">
                          <a:latin typeface="Karla Medium"/>
                          <a:ea typeface="Karla Medium"/>
                          <a:cs typeface="Karla Medium"/>
                          <a:sym typeface="Karla Medium"/>
                        </a:rPr>
                        <a:t>(Train)</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Accuracy</a:t>
                      </a:r>
                      <a:endParaRPr>
                        <a:latin typeface="Karla Medium"/>
                        <a:ea typeface="Karla Medium"/>
                        <a:cs typeface="Karla Medium"/>
                        <a:sym typeface="Karla Medium"/>
                      </a:endParaRPr>
                    </a:p>
                    <a:p>
                      <a:pPr marL="0" lvl="0" indent="0" algn="ctr" rtl="0">
                        <a:spcBef>
                          <a:spcPts val="0"/>
                        </a:spcBef>
                        <a:spcAft>
                          <a:spcPts val="0"/>
                        </a:spcAft>
                        <a:buNone/>
                      </a:pPr>
                      <a:r>
                        <a:rPr lang="en">
                          <a:latin typeface="Karla Medium"/>
                          <a:ea typeface="Karla Medium"/>
                          <a:cs typeface="Karla Medium"/>
                          <a:sym typeface="Karla Medium"/>
                        </a:rPr>
                        <a:t>(Test)</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Cross Validation Score</a:t>
                      </a:r>
                      <a:endParaRPr>
                        <a:latin typeface="Karla Medium"/>
                        <a:ea typeface="Karla Medium"/>
                        <a:cs typeface="Karla Medium"/>
                        <a:sym typeface="Karla Medium"/>
                      </a:endParaRPr>
                    </a:p>
                  </a:txBody>
                  <a:tcPr marL="91425" marR="91425" marT="91425" marB="91425" anchor="ctr">
                    <a:solidFill>
                      <a:srgbClr val="8E7CC3"/>
                    </a:solidFill>
                  </a:tcPr>
                </a:tc>
                <a:extLst>
                  <a:ext uri="{0D108BD9-81ED-4DB2-BD59-A6C34878D82A}">
                    <a16:rowId xmlns:a16="http://schemas.microsoft.com/office/drawing/2014/main" val="10000"/>
                  </a:ext>
                </a:extLst>
              </a:tr>
              <a:tr h="459600">
                <a:tc>
                  <a:txBody>
                    <a:bodyPr/>
                    <a:lstStyle/>
                    <a:p>
                      <a:pPr marL="0" lvl="0" indent="0" algn="l" rtl="0">
                        <a:spcBef>
                          <a:spcPts val="0"/>
                        </a:spcBef>
                        <a:spcAft>
                          <a:spcPts val="0"/>
                        </a:spcAft>
                        <a:buNone/>
                      </a:pPr>
                      <a:r>
                        <a:rPr lang="en">
                          <a:latin typeface="Karla Medium"/>
                          <a:ea typeface="Karla Medium"/>
                          <a:cs typeface="Karla Medium"/>
                          <a:sym typeface="Karla Medium"/>
                        </a:rPr>
                        <a:t>Baseline Model</a:t>
                      </a:r>
                      <a:endParaRPr>
                        <a:latin typeface="Karla Medium"/>
                        <a:ea typeface="Karla Medium"/>
                        <a:cs typeface="Karla Medium"/>
                        <a:sym typeface="Karla Medium"/>
                      </a:endParaRPr>
                    </a:p>
                  </a:txBody>
                  <a:tcPr marL="91425" marR="91425" marT="91425" marB="91425" anchor="ctr">
                    <a:solidFill>
                      <a:srgbClr val="8E7CC3"/>
                    </a:solidFill>
                  </a:tcPr>
                </a:tc>
                <a:tc gridSpan="2">
                  <a:txBody>
                    <a:bodyPr/>
                    <a:lstStyle/>
                    <a:p>
                      <a:pPr marL="0" lvl="0" indent="0" algn="ctr" rtl="0">
                        <a:spcBef>
                          <a:spcPts val="0"/>
                        </a:spcBef>
                        <a:spcAft>
                          <a:spcPts val="0"/>
                        </a:spcAft>
                        <a:buNone/>
                      </a:pPr>
                      <a:r>
                        <a:rPr lang="en">
                          <a:latin typeface="Karla Medium"/>
                          <a:ea typeface="Karla Medium"/>
                          <a:cs typeface="Karla Medium"/>
                          <a:sym typeface="Karla Medium"/>
                        </a:rPr>
                        <a:t>0.520833</a:t>
                      </a:r>
                      <a:endParaRPr>
                        <a:latin typeface="Karla Medium"/>
                        <a:ea typeface="Karla Medium"/>
                        <a:cs typeface="Karla Medium"/>
                        <a:sym typeface="Karla Medium"/>
                      </a:endParaRPr>
                    </a:p>
                  </a:txBody>
                  <a:tcPr marL="91425" marR="91425" marT="91425" marB="91425" anchor="ctr">
                    <a:solidFill>
                      <a:srgbClr val="D9D2E9"/>
                    </a:solidFill>
                  </a:tcPr>
                </a:tc>
                <a:tc hMerge="1">
                  <a:txBody>
                    <a:bodyPr/>
                    <a:lstStyle/>
                    <a:p>
                      <a:endParaRPr lang="en-US"/>
                    </a:p>
                  </a:txBody>
                  <a:tcPr/>
                </a:tc>
                <a:tc>
                  <a:txBody>
                    <a:bodyPr/>
                    <a:lstStyle/>
                    <a:p>
                      <a:pPr marL="0" lvl="0" indent="0" algn="ctr" rtl="0">
                        <a:spcBef>
                          <a:spcPts val="0"/>
                        </a:spcBef>
                        <a:spcAft>
                          <a:spcPts val="0"/>
                        </a:spcAft>
                        <a:buNone/>
                      </a:pPr>
                      <a:r>
                        <a:rPr lang="en">
                          <a:latin typeface="Karla Medium"/>
                          <a:ea typeface="Karla Medium"/>
                          <a:cs typeface="Karla Medium"/>
                          <a:sym typeface="Karla Medium"/>
                        </a:rPr>
                        <a:t>NA</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1"/>
                  </a:ext>
                </a:extLst>
              </a:tr>
              <a:tr h="785250">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Karla Medium"/>
                          <a:ea typeface="Karla Medium"/>
                          <a:cs typeface="Karla Medium"/>
                          <a:sym typeface="Karla Medium"/>
                        </a:rPr>
                        <a:t>Multinomial(NB) +</a:t>
                      </a:r>
                      <a:endParaRPr>
                        <a:solidFill>
                          <a:schemeClr val="dk1"/>
                        </a:solidFill>
                        <a:latin typeface="Karla Medium"/>
                        <a:ea typeface="Karla Medium"/>
                        <a:cs typeface="Karla Medium"/>
                        <a:sym typeface="Karla Medium"/>
                      </a:endParaRPr>
                    </a:p>
                    <a:p>
                      <a:pPr marL="0" lvl="0" indent="0" algn="l" rtl="0">
                        <a:spcBef>
                          <a:spcPts val="0"/>
                        </a:spcBef>
                        <a:spcAft>
                          <a:spcPts val="0"/>
                        </a:spcAft>
                        <a:buClr>
                          <a:schemeClr val="dk1"/>
                        </a:buClr>
                        <a:buSzPts val="1100"/>
                        <a:buFont typeface="Arial"/>
                        <a:buNone/>
                      </a:pPr>
                      <a:r>
                        <a:rPr lang="en">
                          <a:solidFill>
                            <a:schemeClr val="dk1"/>
                          </a:solidFill>
                          <a:latin typeface="Karla Medium"/>
                          <a:ea typeface="Karla Medium"/>
                          <a:cs typeface="Karla Medium"/>
                          <a:sym typeface="Karla Medium"/>
                        </a:rPr>
                        <a:t>CountVect + GridSearchCV</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0.97050</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0.90653</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0.88123</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2"/>
                  </a:ext>
                </a:extLst>
              </a:tr>
              <a:tr h="785250">
                <a:tc>
                  <a:txBody>
                    <a:bodyPr/>
                    <a:lstStyle/>
                    <a:p>
                      <a:pPr marL="0" lvl="0" indent="0" algn="l" rtl="0">
                        <a:spcBef>
                          <a:spcPts val="0"/>
                        </a:spcBef>
                        <a:spcAft>
                          <a:spcPts val="0"/>
                        </a:spcAft>
                        <a:buNone/>
                      </a:pPr>
                      <a:r>
                        <a:rPr lang="en">
                          <a:solidFill>
                            <a:schemeClr val="dk1"/>
                          </a:solidFill>
                          <a:latin typeface="Karla Medium"/>
                          <a:ea typeface="Karla Medium"/>
                          <a:cs typeface="Karla Medium"/>
                          <a:sym typeface="Karla Medium"/>
                        </a:rPr>
                        <a:t>Logistic Regression + TF-IDF + GridSearchCV</a:t>
                      </a:r>
                      <a:endParaRPr>
                        <a:solidFill>
                          <a:schemeClr val="dk1"/>
                        </a:solidFill>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0.97957</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0.90652</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0.87368</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3"/>
                  </a:ext>
                </a:extLst>
              </a:tr>
              <a:tr h="785250">
                <a:tc>
                  <a:txBody>
                    <a:bodyPr/>
                    <a:lstStyle/>
                    <a:p>
                      <a:pPr marL="0" lvl="0" indent="0" algn="l" rtl="0">
                        <a:spcBef>
                          <a:spcPts val="0"/>
                        </a:spcBef>
                        <a:spcAft>
                          <a:spcPts val="0"/>
                        </a:spcAft>
                        <a:buNone/>
                      </a:pPr>
                      <a:r>
                        <a:rPr lang="en">
                          <a:latin typeface="Karla Medium"/>
                          <a:ea typeface="Karla Medium"/>
                          <a:cs typeface="Karla Medium"/>
                          <a:sym typeface="Karla Medium"/>
                        </a:rPr>
                        <a:t>Multinomial(NB) +</a:t>
                      </a:r>
                      <a:endParaRPr>
                        <a:latin typeface="Karla Medium"/>
                        <a:ea typeface="Karla Medium"/>
                        <a:cs typeface="Karla Medium"/>
                        <a:sym typeface="Karla Medium"/>
                      </a:endParaRPr>
                    </a:p>
                    <a:p>
                      <a:pPr marL="0" lvl="0" indent="0" algn="l" rtl="0">
                        <a:spcBef>
                          <a:spcPts val="0"/>
                        </a:spcBef>
                        <a:spcAft>
                          <a:spcPts val="0"/>
                        </a:spcAft>
                        <a:buNone/>
                      </a:pPr>
                      <a:r>
                        <a:rPr lang="en">
                          <a:latin typeface="Karla Medium"/>
                          <a:ea typeface="Karla Medium"/>
                          <a:cs typeface="Karla Medium"/>
                          <a:sym typeface="Karla Medium"/>
                        </a:rPr>
                        <a:t>TF-IDF + GridSearchCV</a:t>
                      </a:r>
                      <a:endParaRPr>
                        <a:latin typeface="Karla Medium"/>
                        <a:ea typeface="Karla Medium"/>
                        <a:cs typeface="Karla Medium"/>
                        <a:sym typeface="Karla Medium"/>
                      </a:endParaRPr>
                    </a:p>
                  </a:txBody>
                  <a:tcPr marL="91425" marR="91425" marT="91425" marB="91425">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0.98865</a:t>
                      </a:r>
                      <a:endParaRPr>
                        <a:latin typeface="Karla Medium"/>
                        <a:ea typeface="Karla Medium"/>
                        <a:cs typeface="Karla Medium"/>
                        <a:sym typeface="Karla Medium"/>
                      </a:endParaRPr>
                    </a:p>
                  </a:txBody>
                  <a:tcPr marL="91425" marR="91425" marT="91425" marB="91425" anchor="ctr">
                    <a:solidFill>
                      <a:srgbClr val="B6D7A8"/>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0.92063</a:t>
                      </a:r>
                      <a:endParaRPr>
                        <a:latin typeface="Karla Medium"/>
                        <a:ea typeface="Karla Medium"/>
                        <a:cs typeface="Karla Medium"/>
                        <a:sym typeface="Karla Medium"/>
                      </a:endParaRPr>
                    </a:p>
                  </a:txBody>
                  <a:tcPr marL="91425" marR="91425" marT="91425" marB="91425" anchor="ctr">
                    <a:solidFill>
                      <a:srgbClr val="B6D7A8"/>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0.87973</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4"/>
                  </a:ext>
                </a:extLst>
              </a:tr>
            </a:tbl>
          </a:graphicData>
        </a:graphic>
      </p:graphicFrame>
      <p:sp>
        <p:nvSpPr>
          <p:cNvPr id="913" name="Google Shape;913;g2544790da9c_0_161"/>
          <p:cNvSpPr txBox="1"/>
          <p:nvPr/>
        </p:nvSpPr>
        <p:spPr>
          <a:xfrm>
            <a:off x="757025" y="4466050"/>
            <a:ext cx="6303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lt1"/>
                </a:solidFill>
              </a:rPr>
              <a:t>Best Model Hyperparameters:</a:t>
            </a:r>
            <a:endParaRPr sz="1100" i="1">
              <a:solidFill>
                <a:schemeClr val="lt1"/>
              </a:solidFill>
            </a:endParaRPr>
          </a:p>
          <a:p>
            <a:pPr marL="0" lvl="0" indent="0" algn="l" rtl="0">
              <a:spcBef>
                <a:spcPts val="0"/>
              </a:spcBef>
              <a:spcAft>
                <a:spcPts val="0"/>
              </a:spcAft>
              <a:buNone/>
            </a:pPr>
            <a:r>
              <a:rPr lang="en" sz="1100" i="1">
                <a:solidFill>
                  <a:schemeClr val="lt1"/>
                </a:solidFill>
              </a:rPr>
              <a:t>TfidfVectorizer: max_df=0.9, max_features=max_features, min_df=1</a:t>
            </a:r>
            <a:endParaRPr sz="1100" i="1">
              <a:solidFill>
                <a:schemeClr val="lt1"/>
              </a:solidFill>
            </a:endParaRPr>
          </a:p>
          <a:p>
            <a:pPr marL="0" lvl="0" indent="0" algn="l" rtl="0">
              <a:spcBef>
                <a:spcPts val="0"/>
              </a:spcBef>
              <a:spcAft>
                <a:spcPts val="0"/>
              </a:spcAft>
              <a:buNone/>
            </a:pPr>
            <a:r>
              <a:rPr lang="en" sz="1100" i="1">
                <a:solidFill>
                  <a:schemeClr val="lt1"/>
                </a:solidFill>
              </a:rPr>
              <a:t>MultinomialNB: alpha=0.5, fit_prior=True</a:t>
            </a:r>
            <a:endParaRPr sz="1100" i="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g2544790da9c_0_256"/>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Importance </a:t>
            </a:r>
            <a:endParaRPr/>
          </a:p>
        </p:txBody>
      </p:sp>
      <p:sp>
        <p:nvSpPr>
          <p:cNvPr id="919" name="Google Shape;919;g2544790da9c_0_256"/>
          <p:cNvSpPr txBox="1"/>
          <p:nvPr/>
        </p:nvSpPr>
        <p:spPr>
          <a:xfrm>
            <a:off x="5056075" y="1248100"/>
            <a:ext cx="3199200" cy="35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The character importances was doubly assured by the SHAP plot.</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Sheldon is the most important feature for bigbagtheory</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Jake is the most important feature for brooklynninenine</a:t>
            </a:r>
            <a:endParaRPr sz="1800">
              <a:solidFill>
                <a:schemeClr val="lt1"/>
              </a:solidFill>
              <a:latin typeface="Karla Medium"/>
              <a:ea typeface="Karla Medium"/>
              <a:cs typeface="Karla Medium"/>
              <a:sym typeface="Karla Medium"/>
            </a:endParaRPr>
          </a:p>
        </p:txBody>
      </p:sp>
      <p:pic>
        <p:nvPicPr>
          <p:cNvPr id="920" name="Google Shape;920;g2544790da9c_0_256"/>
          <p:cNvPicPr preferRelativeResize="0"/>
          <p:nvPr/>
        </p:nvPicPr>
        <p:blipFill>
          <a:blip r:embed="rId3">
            <a:alphaModFix/>
          </a:blip>
          <a:stretch>
            <a:fillRect/>
          </a:stretch>
        </p:blipFill>
        <p:spPr>
          <a:xfrm>
            <a:off x="1167850" y="1072750"/>
            <a:ext cx="3295575" cy="4070750"/>
          </a:xfrm>
          <a:prstGeom prst="rect">
            <a:avLst/>
          </a:prstGeom>
          <a:noFill/>
          <a:ln>
            <a:noFill/>
          </a:ln>
        </p:spPr>
      </p:pic>
      <p:sp>
        <p:nvSpPr>
          <p:cNvPr id="921" name="Google Shape;921;g2544790da9c_0_256"/>
          <p:cNvSpPr/>
          <p:nvPr/>
        </p:nvSpPr>
        <p:spPr>
          <a:xfrm>
            <a:off x="1299900" y="1198775"/>
            <a:ext cx="457500" cy="19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2544790da9c_0_256"/>
          <p:cNvSpPr/>
          <p:nvPr/>
        </p:nvSpPr>
        <p:spPr>
          <a:xfrm>
            <a:off x="1299900" y="1395875"/>
            <a:ext cx="457500" cy="19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2544790da9c_0_256"/>
          <p:cNvSpPr txBox="1"/>
          <p:nvPr/>
        </p:nvSpPr>
        <p:spPr>
          <a:xfrm>
            <a:off x="2800175" y="745500"/>
            <a:ext cx="20403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bigbangtheory</a:t>
            </a:r>
            <a:endParaRPr i="1">
              <a:solidFill>
                <a:schemeClr val="lt1"/>
              </a:solidFill>
              <a:latin typeface="Karla Medium"/>
              <a:ea typeface="Karla Medium"/>
              <a:cs typeface="Karla Medium"/>
              <a:sym typeface="Karla Medium"/>
            </a:endParaRPr>
          </a:p>
        </p:txBody>
      </p:sp>
      <p:sp>
        <p:nvSpPr>
          <p:cNvPr id="924" name="Google Shape;924;g2544790da9c_0_256"/>
          <p:cNvSpPr txBox="1"/>
          <p:nvPr/>
        </p:nvSpPr>
        <p:spPr>
          <a:xfrm>
            <a:off x="1167850" y="745500"/>
            <a:ext cx="17112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brooklynninenine</a:t>
            </a:r>
            <a:endParaRPr i="1">
              <a:solidFill>
                <a:schemeClr val="lt1"/>
              </a:solidFill>
              <a:latin typeface="Karla Medium"/>
              <a:ea typeface="Karla Medium"/>
              <a:cs typeface="Karla Medium"/>
              <a:sym typeface="Karl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4"/>
          <p:cNvGrpSpPr/>
          <p:nvPr/>
        </p:nvGrpSpPr>
        <p:grpSpPr>
          <a:xfrm>
            <a:off x="2254269" y="587676"/>
            <a:ext cx="4635547" cy="4253945"/>
            <a:chOff x="1054775" y="76025"/>
            <a:chExt cx="2578025" cy="2365800"/>
          </a:xfrm>
        </p:grpSpPr>
        <p:sp>
          <p:nvSpPr>
            <p:cNvPr id="480" name="Google Shape;480;p4"/>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4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 name="Google Shape;493;p4"/>
          <p:cNvSpPr txBox="1">
            <a:spLocks noGrp="1"/>
          </p:cNvSpPr>
          <p:nvPr>
            <p:ph type="title"/>
          </p:nvPr>
        </p:nvSpPr>
        <p:spPr>
          <a:xfrm>
            <a:off x="2515325" y="1416325"/>
            <a:ext cx="4045500" cy="111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5900">
                <a:latin typeface="Karla"/>
                <a:ea typeface="Karla"/>
                <a:cs typeface="Karla"/>
                <a:sym typeface="Karla"/>
              </a:rPr>
              <a:t>18 million</a:t>
            </a:r>
            <a:endParaRPr sz="5900">
              <a:latin typeface="Karla"/>
              <a:ea typeface="Karla"/>
              <a:cs typeface="Karla"/>
              <a:sym typeface="Karla"/>
            </a:endParaRPr>
          </a:p>
        </p:txBody>
      </p:sp>
      <p:sp>
        <p:nvSpPr>
          <p:cNvPr id="494" name="Google Shape;494;p4"/>
          <p:cNvSpPr txBox="1">
            <a:spLocks noGrp="1"/>
          </p:cNvSpPr>
          <p:nvPr>
            <p:ph type="subTitle" idx="1"/>
          </p:nvPr>
        </p:nvSpPr>
        <p:spPr>
          <a:xfrm>
            <a:off x="3098525" y="2528688"/>
            <a:ext cx="2944500" cy="119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Average number of viewers tuning in to the last season of The Big Bang Theory</a:t>
            </a:r>
            <a:endParaRPr/>
          </a:p>
        </p:txBody>
      </p:sp>
      <p:grpSp>
        <p:nvGrpSpPr>
          <p:cNvPr id="495" name="Google Shape;495;p4"/>
          <p:cNvGrpSpPr/>
          <p:nvPr/>
        </p:nvGrpSpPr>
        <p:grpSpPr>
          <a:xfrm rot="-498556">
            <a:off x="7817236" y="3994930"/>
            <a:ext cx="541582" cy="468406"/>
            <a:chOff x="7565700" y="3634650"/>
            <a:chExt cx="1234500" cy="1067700"/>
          </a:xfrm>
        </p:grpSpPr>
        <p:sp>
          <p:nvSpPr>
            <p:cNvPr id="496" name="Google Shape;496;p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4"/>
          <p:cNvGrpSpPr/>
          <p:nvPr/>
        </p:nvGrpSpPr>
        <p:grpSpPr>
          <a:xfrm rot="3172338">
            <a:off x="-262351" y="1116502"/>
            <a:ext cx="998696" cy="863757"/>
            <a:chOff x="7565700" y="3634650"/>
            <a:chExt cx="1234500" cy="1067700"/>
          </a:xfrm>
        </p:grpSpPr>
        <p:sp>
          <p:nvSpPr>
            <p:cNvPr id="499" name="Google Shape;499;p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4"/>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https://web.archive.org/web/20190517210539/https://tvbythenumbers.zap2it.com/daily-ratings/thursday-final-ratings-may-16-2019/</a:t>
            </a:r>
            <a:endParaRPr sz="7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2544790da9c_0_237"/>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Importance </a:t>
            </a:r>
            <a:endParaRPr/>
          </a:p>
          <a:p>
            <a:pPr marL="0" lvl="0" indent="0" algn="l" rtl="0">
              <a:lnSpc>
                <a:spcPct val="100000"/>
              </a:lnSpc>
              <a:spcBef>
                <a:spcPts val="0"/>
              </a:spcBef>
              <a:spcAft>
                <a:spcPts val="0"/>
              </a:spcAft>
              <a:buSzPts val="2800"/>
              <a:buNone/>
            </a:pPr>
            <a:r>
              <a:rPr lang="en"/>
              <a:t>(Without Characters)</a:t>
            </a:r>
            <a:endParaRPr/>
          </a:p>
        </p:txBody>
      </p:sp>
      <p:pic>
        <p:nvPicPr>
          <p:cNvPr id="930" name="Google Shape;930;g2544790da9c_0_237"/>
          <p:cNvPicPr preferRelativeResize="0"/>
          <p:nvPr/>
        </p:nvPicPr>
        <p:blipFill>
          <a:blip r:embed="rId3">
            <a:alphaModFix/>
          </a:blip>
          <a:stretch>
            <a:fillRect/>
          </a:stretch>
        </p:blipFill>
        <p:spPr>
          <a:xfrm>
            <a:off x="3142860" y="1410011"/>
            <a:ext cx="2264339" cy="3640796"/>
          </a:xfrm>
          <a:prstGeom prst="rect">
            <a:avLst/>
          </a:prstGeom>
          <a:noFill/>
          <a:ln>
            <a:noFill/>
          </a:ln>
        </p:spPr>
      </p:pic>
      <p:pic>
        <p:nvPicPr>
          <p:cNvPr id="931" name="Google Shape;931;g2544790da9c_0_237"/>
          <p:cNvPicPr preferRelativeResize="0"/>
          <p:nvPr/>
        </p:nvPicPr>
        <p:blipFill>
          <a:blip r:embed="rId4">
            <a:alphaModFix/>
          </a:blip>
          <a:stretch>
            <a:fillRect/>
          </a:stretch>
        </p:blipFill>
        <p:spPr>
          <a:xfrm>
            <a:off x="638500" y="1382000"/>
            <a:ext cx="2345139" cy="3706075"/>
          </a:xfrm>
          <a:prstGeom prst="rect">
            <a:avLst/>
          </a:prstGeom>
          <a:noFill/>
          <a:ln>
            <a:noFill/>
          </a:ln>
        </p:spPr>
      </p:pic>
      <p:sp>
        <p:nvSpPr>
          <p:cNvPr id="932" name="Google Shape;932;g2544790da9c_0_237"/>
          <p:cNvSpPr txBox="1"/>
          <p:nvPr/>
        </p:nvSpPr>
        <p:spPr>
          <a:xfrm>
            <a:off x="5744300" y="1382000"/>
            <a:ext cx="2787600" cy="2925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There are distinct features from each class.</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Positive: Class 1</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Negative: Class 0</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HBO is mentioned but netflix is not.</a:t>
            </a:r>
            <a:endParaRPr sz="1800">
              <a:solidFill>
                <a:schemeClr val="lt1"/>
              </a:solidFill>
              <a:latin typeface="Karla Medium"/>
              <a:ea typeface="Karla Medium"/>
              <a:cs typeface="Karla Medium"/>
              <a:sym typeface="Karla Medium"/>
            </a:endParaRPr>
          </a:p>
        </p:txBody>
      </p:sp>
      <p:sp>
        <p:nvSpPr>
          <p:cNvPr id="933" name="Google Shape;933;g2544790da9c_0_237"/>
          <p:cNvSpPr/>
          <p:nvPr/>
        </p:nvSpPr>
        <p:spPr>
          <a:xfrm>
            <a:off x="3196686" y="2783300"/>
            <a:ext cx="4116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2544790da9c_0_237"/>
          <p:cNvSpPr/>
          <p:nvPr/>
        </p:nvSpPr>
        <p:spPr>
          <a:xfrm>
            <a:off x="3196686" y="3068246"/>
            <a:ext cx="6207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2544790da9c_0_237"/>
          <p:cNvSpPr/>
          <p:nvPr/>
        </p:nvSpPr>
        <p:spPr>
          <a:xfrm>
            <a:off x="3196686" y="4279267"/>
            <a:ext cx="7923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2544790da9c_0_237"/>
          <p:cNvSpPr/>
          <p:nvPr/>
        </p:nvSpPr>
        <p:spPr>
          <a:xfrm>
            <a:off x="3196686" y="4849159"/>
            <a:ext cx="6207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g2544790da9c_0_237"/>
          <p:cNvSpPr/>
          <p:nvPr/>
        </p:nvSpPr>
        <p:spPr>
          <a:xfrm>
            <a:off x="733505" y="2891803"/>
            <a:ext cx="792300" cy="35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g2544790da9c_0_237"/>
          <p:cNvSpPr/>
          <p:nvPr/>
        </p:nvSpPr>
        <p:spPr>
          <a:xfrm>
            <a:off x="711644" y="3604168"/>
            <a:ext cx="5796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g2544790da9c_0_237"/>
          <p:cNvSpPr/>
          <p:nvPr/>
        </p:nvSpPr>
        <p:spPr>
          <a:xfrm>
            <a:off x="733505" y="3817877"/>
            <a:ext cx="4788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g2544790da9c_0_237"/>
          <p:cNvSpPr txBox="1"/>
          <p:nvPr/>
        </p:nvSpPr>
        <p:spPr>
          <a:xfrm>
            <a:off x="2923575" y="1017925"/>
            <a:ext cx="20403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bigbangtheory</a:t>
            </a:r>
            <a:endParaRPr i="1">
              <a:solidFill>
                <a:schemeClr val="lt1"/>
              </a:solidFill>
              <a:latin typeface="Karla Medium"/>
              <a:ea typeface="Karla Medium"/>
              <a:cs typeface="Karla Medium"/>
              <a:sym typeface="Karla Medium"/>
            </a:endParaRPr>
          </a:p>
        </p:txBody>
      </p:sp>
      <p:sp>
        <p:nvSpPr>
          <p:cNvPr id="941" name="Google Shape;941;g2544790da9c_0_237"/>
          <p:cNvSpPr txBox="1"/>
          <p:nvPr/>
        </p:nvSpPr>
        <p:spPr>
          <a:xfrm>
            <a:off x="1291250" y="1017925"/>
            <a:ext cx="17112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brooklynninenine</a:t>
            </a:r>
            <a:endParaRPr i="1">
              <a:solidFill>
                <a:schemeClr val="lt1"/>
              </a:solidFill>
              <a:latin typeface="Karla Medium"/>
              <a:ea typeface="Karla Medium"/>
              <a:cs typeface="Karla Medium"/>
              <a:sym typeface="Karla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2545dcc6c60_2_7"/>
          <p:cNvSpPr txBox="1"/>
          <p:nvPr/>
        </p:nvSpPr>
        <p:spPr>
          <a:xfrm>
            <a:off x="844000" y="118550"/>
            <a:ext cx="35538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800" b="1">
                <a:solidFill>
                  <a:schemeClr val="lt1"/>
                </a:solidFill>
                <a:latin typeface="Orbitron"/>
                <a:ea typeface="Orbitron"/>
                <a:cs typeface="Orbitron"/>
                <a:sym typeface="Orbitron"/>
              </a:rPr>
              <a:t>ROC AUC curve</a:t>
            </a:r>
            <a:endParaRPr sz="2800" b="1" i="0" u="none" strike="noStrike" cap="none">
              <a:solidFill>
                <a:schemeClr val="lt1"/>
              </a:solidFill>
              <a:latin typeface="Orbitron"/>
              <a:ea typeface="Orbitron"/>
              <a:cs typeface="Orbitron"/>
              <a:sym typeface="Orbitron"/>
            </a:endParaRPr>
          </a:p>
        </p:txBody>
      </p:sp>
      <p:pic>
        <p:nvPicPr>
          <p:cNvPr id="947" name="Google Shape;947;g2545dcc6c60_2_7"/>
          <p:cNvPicPr preferRelativeResize="0"/>
          <p:nvPr/>
        </p:nvPicPr>
        <p:blipFill>
          <a:blip r:embed="rId3">
            <a:alphaModFix/>
          </a:blip>
          <a:stretch>
            <a:fillRect/>
          </a:stretch>
        </p:blipFill>
        <p:spPr>
          <a:xfrm>
            <a:off x="464175" y="959550"/>
            <a:ext cx="5007811" cy="3815475"/>
          </a:xfrm>
          <a:prstGeom prst="rect">
            <a:avLst/>
          </a:prstGeom>
          <a:noFill/>
          <a:ln>
            <a:noFill/>
          </a:ln>
        </p:spPr>
      </p:pic>
      <p:sp>
        <p:nvSpPr>
          <p:cNvPr id="948" name="Google Shape;948;g2545dcc6c60_2_7"/>
          <p:cNvSpPr txBox="1"/>
          <p:nvPr/>
        </p:nvSpPr>
        <p:spPr>
          <a:xfrm>
            <a:off x="5471975" y="959550"/>
            <a:ext cx="3251100" cy="3328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 bigger the area under curve, the better our model accuracy.</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 best score one can get in AUC Classifier is 1.</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Our best model achieved an accuracy of 0.996, rounded to 1 by machine.</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2545dcc6c60_2_0"/>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Confusion Matrix</a:t>
            </a:r>
            <a:endParaRPr/>
          </a:p>
        </p:txBody>
      </p:sp>
      <p:sp>
        <p:nvSpPr>
          <p:cNvPr id="954" name="Google Shape;954;g2545dcc6c60_2_0"/>
          <p:cNvSpPr txBox="1"/>
          <p:nvPr/>
        </p:nvSpPr>
        <p:spPr>
          <a:xfrm>
            <a:off x="4845675" y="1072750"/>
            <a:ext cx="3783600" cy="35739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sz="1800" u="sng">
                <a:solidFill>
                  <a:schemeClr val="lt1"/>
                </a:solidFill>
                <a:latin typeface="Karla Medium"/>
                <a:ea typeface="Karla Medium"/>
                <a:cs typeface="Karla Medium"/>
                <a:sym typeface="Karla Medium"/>
              </a:rPr>
              <a:t>Misclassified posts analysis </a:t>
            </a:r>
            <a:endParaRPr sz="1800" u="sng">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Char char="●"/>
            </a:pPr>
            <a:r>
              <a:rPr lang="en" sz="1800">
                <a:solidFill>
                  <a:schemeClr val="lt1"/>
                </a:solidFill>
                <a:latin typeface="Karla Medium"/>
                <a:ea typeface="Karla Medium"/>
                <a:cs typeface="Karla Medium"/>
                <a:sym typeface="Karla Medium"/>
              </a:rPr>
              <a:t>For FP and FN posts, after TF-IDF Vectorisation was carried out, only the word ‘season’ was wrongly classified</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Char char="●"/>
            </a:pPr>
            <a:r>
              <a:rPr lang="en" sz="1800">
                <a:solidFill>
                  <a:schemeClr val="lt1"/>
                </a:solidFill>
                <a:latin typeface="Karla Medium"/>
                <a:ea typeface="Karla Medium"/>
                <a:cs typeface="Karla Medium"/>
                <a:sym typeface="Karla Medium"/>
              </a:rPr>
              <a:t>‘Season’ is in top 30 common words for both sitcoms</a:t>
            </a:r>
            <a:endParaRPr sz="1800">
              <a:solidFill>
                <a:schemeClr val="lt1"/>
              </a:solidFill>
              <a:latin typeface="Karla Medium"/>
              <a:ea typeface="Karla Medium"/>
              <a:cs typeface="Karla Medium"/>
              <a:sym typeface="Karla Medium"/>
            </a:endParaRPr>
          </a:p>
        </p:txBody>
      </p:sp>
      <p:pic>
        <p:nvPicPr>
          <p:cNvPr id="955" name="Google Shape;955;g2545dcc6c60_2_0"/>
          <p:cNvPicPr preferRelativeResize="0"/>
          <p:nvPr/>
        </p:nvPicPr>
        <p:blipFill>
          <a:blip r:embed="rId3">
            <a:alphaModFix/>
          </a:blip>
          <a:stretch>
            <a:fillRect/>
          </a:stretch>
        </p:blipFill>
        <p:spPr>
          <a:xfrm>
            <a:off x="425225" y="777263"/>
            <a:ext cx="4164874" cy="4164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Google Shape;960;g22aa10dd05b_0_31"/>
          <p:cNvPicPr preferRelativeResize="0"/>
          <p:nvPr/>
        </p:nvPicPr>
        <p:blipFill>
          <a:blip r:embed="rId3">
            <a:alphaModFix/>
          </a:blip>
          <a:stretch>
            <a:fillRect/>
          </a:stretch>
        </p:blipFill>
        <p:spPr>
          <a:xfrm>
            <a:off x="5035400" y="964288"/>
            <a:ext cx="3234051" cy="3036882"/>
          </a:xfrm>
          <a:prstGeom prst="rect">
            <a:avLst/>
          </a:prstGeom>
          <a:noFill/>
          <a:ln>
            <a:noFill/>
          </a:ln>
        </p:spPr>
      </p:pic>
      <p:sp>
        <p:nvSpPr>
          <p:cNvPr id="961" name="Google Shape;961;g22aa10dd05b_0_31"/>
          <p:cNvSpPr txBox="1">
            <a:spLocks noGrp="1"/>
          </p:cNvSpPr>
          <p:nvPr>
            <p:ph type="title"/>
          </p:nvPr>
        </p:nvSpPr>
        <p:spPr>
          <a:xfrm>
            <a:off x="-69250" y="1680800"/>
            <a:ext cx="45198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Product Demonstration</a:t>
            </a:r>
            <a:endParaRPr>
              <a:latin typeface="Karla"/>
              <a:ea typeface="Karla"/>
              <a:cs typeface="Karla"/>
              <a:sym typeface="Karla"/>
            </a:endParaRPr>
          </a:p>
        </p:txBody>
      </p:sp>
      <p:sp>
        <p:nvSpPr>
          <p:cNvPr id="962" name="Google Shape;962;g22aa10dd05b_0_31"/>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04</a:t>
            </a:r>
            <a:endParaRPr>
              <a:latin typeface="Karla"/>
              <a:ea typeface="Karla"/>
              <a:cs typeface="Karla"/>
              <a:sym typeface="Karla"/>
            </a:endParaRPr>
          </a:p>
        </p:txBody>
      </p:sp>
      <p:grpSp>
        <p:nvGrpSpPr>
          <p:cNvPr id="963" name="Google Shape;963;g22aa10dd05b_0_31"/>
          <p:cNvGrpSpPr/>
          <p:nvPr/>
        </p:nvGrpSpPr>
        <p:grpSpPr>
          <a:xfrm>
            <a:off x="4809821" y="881031"/>
            <a:ext cx="3685200" cy="3381438"/>
            <a:chOff x="185825" y="-1479725"/>
            <a:chExt cx="2578325" cy="2365800"/>
          </a:xfrm>
        </p:grpSpPr>
        <p:sp>
          <p:nvSpPr>
            <p:cNvPr id="964" name="Google Shape;964;g22aa10dd05b_0_31"/>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2aa10dd05b_0_31"/>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22aa10dd05b_0_31"/>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2aa10dd05b_0_31"/>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2aa10dd05b_0_31"/>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2aa10dd05b_0_31"/>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22aa10dd05b_0_31"/>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g22aa10dd05b_0_31"/>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22aa10dd05b_0_31"/>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g22aa10dd05b_0_31"/>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22aa10dd05b_0_31"/>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2aa10dd05b_0_31"/>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g22aa10dd05b_0_31"/>
          <p:cNvGrpSpPr/>
          <p:nvPr/>
        </p:nvGrpSpPr>
        <p:grpSpPr>
          <a:xfrm rot="-1204741">
            <a:off x="-196605" y="397710"/>
            <a:ext cx="1228690" cy="1062575"/>
            <a:chOff x="7565700" y="3634650"/>
            <a:chExt cx="1234500" cy="1067700"/>
          </a:xfrm>
        </p:grpSpPr>
        <p:sp>
          <p:nvSpPr>
            <p:cNvPr id="977" name="Google Shape;977;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9" name="Google Shape;979;g22aa10dd05b_0_31"/>
          <p:cNvGrpSpPr/>
          <p:nvPr/>
        </p:nvGrpSpPr>
        <p:grpSpPr>
          <a:xfrm rot="1444778">
            <a:off x="6957854" y="4346812"/>
            <a:ext cx="1826912" cy="1580068"/>
            <a:chOff x="7565700" y="3634650"/>
            <a:chExt cx="1234500" cy="1067700"/>
          </a:xfrm>
        </p:grpSpPr>
        <p:sp>
          <p:nvSpPr>
            <p:cNvPr id="980" name="Google Shape;980;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2" name="Google Shape;982;g22aa10dd05b_0_31"/>
          <p:cNvGrpSpPr/>
          <p:nvPr/>
        </p:nvGrpSpPr>
        <p:grpSpPr>
          <a:xfrm rot="-1644421">
            <a:off x="8418639" y="3012736"/>
            <a:ext cx="1232332" cy="1065825"/>
            <a:chOff x="7565700" y="3634650"/>
            <a:chExt cx="1234500" cy="1067700"/>
          </a:xfrm>
        </p:grpSpPr>
        <p:sp>
          <p:nvSpPr>
            <p:cNvPr id="983" name="Google Shape;983;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g22aa10dd05b_0_62"/>
          <p:cNvPicPr preferRelativeResize="0"/>
          <p:nvPr/>
        </p:nvPicPr>
        <p:blipFill rotWithShape="1">
          <a:blip r:embed="rId3">
            <a:alphaModFix/>
          </a:blip>
          <a:srcRect l="12003" r="16634"/>
          <a:stretch/>
        </p:blipFill>
        <p:spPr>
          <a:xfrm>
            <a:off x="712175" y="1126175"/>
            <a:ext cx="3442174" cy="2717125"/>
          </a:xfrm>
          <a:prstGeom prst="rect">
            <a:avLst/>
          </a:prstGeom>
          <a:noFill/>
          <a:ln>
            <a:noFill/>
          </a:ln>
        </p:spPr>
      </p:pic>
      <p:sp>
        <p:nvSpPr>
          <p:cNvPr id="990" name="Google Shape;990;g22aa10dd05b_0_62"/>
          <p:cNvSpPr txBox="1">
            <a:spLocks noGrp="1"/>
          </p:cNvSpPr>
          <p:nvPr>
            <p:ph type="title" idx="2"/>
          </p:nvPr>
        </p:nvSpPr>
        <p:spPr>
          <a:xfrm>
            <a:off x="4572300" y="1680800"/>
            <a:ext cx="47850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600">
                <a:latin typeface="Karla"/>
                <a:ea typeface="Karla"/>
                <a:cs typeface="Karla"/>
                <a:sym typeface="Karla"/>
              </a:rPr>
              <a:t>Recommendation and Key Insights</a:t>
            </a:r>
            <a:endParaRPr sz="3600">
              <a:latin typeface="Karla"/>
              <a:ea typeface="Karla"/>
              <a:cs typeface="Karla"/>
              <a:sym typeface="Karla"/>
            </a:endParaRPr>
          </a:p>
        </p:txBody>
      </p:sp>
      <p:sp>
        <p:nvSpPr>
          <p:cNvPr id="991" name="Google Shape;991;g22aa10dd05b_0_62"/>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05</a:t>
            </a:r>
            <a:endParaRPr>
              <a:latin typeface="Karla"/>
              <a:ea typeface="Karla"/>
              <a:cs typeface="Karla"/>
              <a:sym typeface="Karla"/>
            </a:endParaRPr>
          </a:p>
        </p:txBody>
      </p:sp>
      <p:grpSp>
        <p:nvGrpSpPr>
          <p:cNvPr id="992" name="Google Shape;992;g22aa10dd05b_0_62"/>
          <p:cNvGrpSpPr/>
          <p:nvPr/>
        </p:nvGrpSpPr>
        <p:grpSpPr>
          <a:xfrm>
            <a:off x="543021" y="881031"/>
            <a:ext cx="3685200" cy="3381438"/>
            <a:chOff x="185825" y="-1479725"/>
            <a:chExt cx="2578325" cy="2365800"/>
          </a:xfrm>
        </p:grpSpPr>
        <p:sp>
          <p:nvSpPr>
            <p:cNvPr id="993" name="Google Shape;993;g22aa10dd05b_0_62"/>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2aa10dd05b_0_62"/>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2aa10dd05b_0_62"/>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2aa10dd05b_0_62"/>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2aa10dd05b_0_62"/>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2aa10dd05b_0_62"/>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2aa10dd05b_0_62"/>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2aa10dd05b_0_62"/>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22aa10dd05b_0_62"/>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22aa10dd05b_0_62"/>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2aa10dd05b_0_62"/>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22aa10dd05b_0_62"/>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5" name="Google Shape;1005;g22aa10dd05b_0_62"/>
          <p:cNvGrpSpPr/>
          <p:nvPr/>
        </p:nvGrpSpPr>
        <p:grpSpPr>
          <a:xfrm>
            <a:off x="7843321" y="4262483"/>
            <a:ext cx="853657" cy="738315"/>
            <a:chOff x="7565700" y="3634650"/>
            <a:chExt cx="1234500" cy="1067700"/>
          </a:xfrm>
        </p:grpSpPr>
        <p:sp>
          <p:nvSpPr>
            <p:cNvPr id="1006" name="Google Shape;1006;g22aa10dd05b_0_62"/>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22aa10dd05b_0_62"/>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8" name="Google Shape;1008;g22aa10dd05b_0_62"/>
          <p:cNvGrpSpPr/>
          <p:nvPr/>
        </p:nvGrpSpPr>
        <p:grpSpPr>
          <a:xfrm rot="2331028">
            <a:off x="2594850" y="369553"/>
            <a:ext cx="1210904" cy="1047292"/>
            <a:chOff x="7565700" y="3634650"/>
            <a:chExt cx="1234500" cy="1067700"/>
          </a:xfrm>
        </p:grpSpPr>
        <p:sp>
          <p:nvSpPr>
            <p:cNvPr id="1009" name="Google Shape;1009;g22aa10dd05b_0_62"/>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2aa10dd05b_0_62"/>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2544790da9c_0_290"/>
          <p:cNvSpPr/>
          <p:nvPr/>
        </p:nvSpPr>
        <p:spPr>
          <a:xfrm>
            <a:off x="5058250" y="2837100"/>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g2544790da9c_0_290"/>
          <p:cNvSpPr/>
          <p:nvPr/>
        </p:nvSpPr>
        <p:spPr>
          <a:xfrm>
            <a:off x="881525" y="2837100"/>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544790da9c_0_290"/>
          <p:cNvSpPr/>
          <p:nvPr/>
        </p:nvSpPr>
        <p:spPr>
          <a:xfrm>
            <a:off x="2971650" y="1033275"/>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g2544790da9c_0_290"/>
          <p:cNvSpPr txBox="1">
            <a:spLocks noGrp="1"/>
          </p:cNvSpPr>
          <p:nvPr>
            <p:ph type="title" idx="2"/>
          </p:nvPr>
        </p:nvSpPr>
        <p:spPr>
          <a:xfrm>
            <a:off x="3117625" y="1086075"/>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t>Show Elements</a:t>
            </a:r>
            <a:endParaRPr sz="2400">
              <a:solidFill>
                <a:schemeClr val="lt1"/>
              </a:solidFill>
            </a:endParaRPr>
          </a:p>
        </p:txBody>
      </p:sp>
      <p:sp>
        <p:nvSpPr>
          <p:cNvPr id="1019" name="Google Shape;1019;g2544790da9c_0_290"/>
          <p:cNvSpPr txBox="1">
            <a:spLocks noGrp="1"/>
          </p:cNvSpPr>
          <p:nvPr>
            <p:ph type="title"/>
          </p:nvPr>
        </p:nvSpPr>
        <p:spPr>
          <a:xfrm>
            <a:off x="5206088" y="2889900"/>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000"/>
              <a:t>Character Names</a:t>
            </a:r>
            <a:endParaRPr sz="2000">
              <a:solidFill>
                <a:schemeClr val="lt1"/>
              </a:solidFill>
            </a:endParaRPr>
          </a:p>
        </p:txBody>
      </p:sp>
      <p:sp>
        <p:nvSpPr>
          <p:cNvPr id="1020" name="Google Shape;1020;g2544790da9c_0_290"/>
          <p:cNvSpPr txBox="1">
            <a:spLocks noGrp="1"/>
          </p:cNvSpPr>
          <p:nvPr>
            <p:ph type="subTitle" idx="1"/>
          </p:nvPr>
        </p:nvSpPr>
        <p:spPr>
          <a:xfrm>
            <a:off x="5499088" y="3502963"/>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All characters are repeatedly mentioned</a:t>
            </a:r>
            <a:endParaRPr/>
          </a:p>
        </p:txBody>
      </p:sp>
      <p:sp>
        <p:nvSpPr>
          <p:cNvPr id="1021" name="Google Shape;1021;g2544790da9c_0_290"/>
          <p:cNvSpPr txBox="1">
            <a:spLocks noGrp="1"/>
          </p:cNvSpPr>
          <p:nvPr>
            <p:ph type="subTitle" idx="3"/>
          </p:nvPr>
        </p:nvSpPr>
        <p:spPr>
          <a:xfrm>
            <a:off x="3410700" y="1699138"/>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‘Cold Open’</a:t>
            </a:r>
            <a:endParaRPr/>
          </a:p>
          <a:p>
            <a:pPr marL="0" lvl="0" indent="0" algn="ctr" rtl="0">
              <a:lnSpc>
                <a:spcPct val="100000"/>
              </a:lnSpc>
              <a:spcBef>
                <a:spcPts val="0"/>
              </a:spcBef>
              <a:spcAft>
                <a:spcPts val="0"/>
              </a:spcAft>
              <a:buSzPts val="1600"/>
              <a:buNone/>
            </a:pPr>
            <a:r>
              <a:rPr lang="en"/>
              <a:t>‘Halloween Heist’</a:t>
            </a:r>
            <a:endParaRPr/>
          </a:p>
          <a:p>
            <a:pPr marL="0" lvl="0" indent="0" algn="ctr" rtl="0">
              <a:lnSpc>
                <a:spcPct val="100000"/>
              </a:lnSpc>
              <a:spcBef>
                <a:spcPts val="0"/>
              </a:spcBef>
              <a:spcAft>
                <a:spcPts val="0"/>
              </a:spcAft>
              <a:buSzPts val="1600"/>
              <a:buNone/>
            </a:pPr>
            <a:r>
              <a:rPr lang="en"/>
              <a:t>‘Potential Sequel’</a:t>
            </a:r>
            <a:endParaRPr/>
          </a:p>
        </p:txBody>
      </p:sp>
      <p:sp>
        <p:nvSpPr>
          <p:cNvPr id="1022" name="Google Shape;1022;g2544790da9c_0_290"/>
          <p:cNvSpPr txBox="1">
            <a:spLocks noGrp="1"/>
          </p:cNvSpPr>
          <p:nvPr>
            <p:ph type="title" idx="4"/>
          </p:nvPr>
        </p:nvSpPr>
        <p:spPr>
          <a:xfrm>
            <a:off x="1029413" y="2889900"/>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Hot Topics</a:t>
            </a:r>
            <a:endParaRPr>
              <a:solidFill>
                <a:schemeClr val="lt1"/>
              </a:solidFill>
            </a:endParaRPr>
          </a:p>
        </p:txBody>
      </p:sp>
      <p:sp>
        <p:nvSpPr>
          <p:cNvPr id="1023" name="Google Shape;1023;g2544790da9c_0_290"/>
          <p:cNvSpPr txBox="1">
            <a:spLocks noGrp="1"/>
          </p:cNvSpPr>
          <p:nvPr>
            <p:ph type="subTitle" idx="5"/>
          </p:nvPr>
        </p:nvSpPr>
        <p:spPr>
          <a:xfrm>
            <a:off x="1322363" y="3502963"/>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Favorite Character</a:t>
            </a:r>
            <a:endParaRPr/>
          </a:p>
          <a:p>
            <a:pPr marL="0" lvl="0" indent="0" algn="ctr" rtl="0">
              <a:lnSpc>
                <a:spcPct val="100000"/>
              </a:lnSpc>
              <a:spcBef>
                <a:spcPts val="0"/>
              </a:spcBef>
              <a:spcAft>
                <a:spcPts val="0"/>
              </a:spcAft>
              <a:buSzPts val="1600"/>
              <a:buNone/>
            </a:pPr>
            <a:r>
              <a:rPr lang="en"/>
              <a:t>Least Favorite Scene</a:t>
            </a:r>
            <a:endParaRPr/>
          </a:p>
        </p:txBody>
      </p:sp>
      <p:grpSp>
        <p:nvGrpSpPr>
          <p:cNvPr id="1024" name="Google Shape;1024;g2544790da9c_0_290"/>
          <p:cNvGrpSpPr/>
          <p:nvPr/>
        </p:nvGrpSpPr>
        <p:grpSpPr>
          <a:xfrm rot="-1652166">
            <a:off x="56722" y="395239"/>
            <a:ext cx="1632088" cy="1411473"/>
            <a:chOff x="7565700" y="3634650"/>
            <a:chExt cx="1234500" cy="1067700"/>
          </a:xfrm>
        </p:grpSpPr>
        <p:sp>
          <p:nvSpPr>
            <p:cNvPr id="1025" name="Google Shape;1025;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g2544790da9c_0_290"/>
          <p:cNvGrpSpPr/>
          <p:nvPr/>
        </p:nvGrpSpPr>
        <p:grpSpPr>
          <a:xfrm rot="1838289">
            <a:off x="7328276" y="959694"/>
            <a:ext cx="1080399" cy="934421"/>
            <a:chOff x="7565700" y="3634650"/>
            <a:chExt cx="1234500" cy="1067700"/>
          </a:xfrm>
        </p:grpSpPr>
        <p:sp>
          <p:nvSpPr>
            <p:cNvPr id="1028" name="Google Shape;1028;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g2544790da9c_0_290"/>
          <p:cNvGrpSpPr/>
          <p:nvPr/>
        </p:nvGrpSpPr>
        <p:grpSpPr>
          <a:xfrm rot="244152">
            <a:off x="8592125" y="1856070"/>
            <a:ext cx="706310" cy="610876"/>
            <a:chOff x="7565700" y="3634650"/>
            <a:chExt cx="1234500" cy="1067700"/>
          </a:xfrm>
        </p:grpSpPr>
        <p:sp>
          <p:nvSpPr>
            <p:cNvPr id="1031" name="Google Shape;1031;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g2544790da9c_0_290"/>
          <p:cNvGrpSpPr/>
          <p:nvPr/>
        </p:nvGrpSpPr>
        <p:grpSpPr>
          <a:xfrm rot="-1204466">
            <a:off x="3195516" y="4495424"/>
            <a:ext cx="1277154" cy="1104490"/>
            <a:chOff x="7565700" y="3634650"/>
            <a:chExt cx="1234500" cy="1067700"/>
          </a:xfrm>
        </p:grpSpPr>
        <p:sp>
          <p:nvSpPr>
            <p:cNvPr id="1034" name="Google Shape;1034;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6" name="Google Shape;1036;g2544790da9c_0_290"/>
          <p:cNvSpPr txBox="1">
            <a:spLocks noGrp="1"/>
          </p:cNvSpPr>
          <p:nvPr>
            <p:ph type="title"/>
          </p:nvPr>
        </p:nvSpPr>
        <p:spPr>
          <a:xfrm>
            <a:off x="1322375" y="116300"/>
            <a:ext cx="5303400" cy="80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Key Insights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grpSp>
        <p:nvGrpSpPr>
          <p:cNvPr id="1041" name="Google Shape;1041;g2544790da9c_0_315"/>
          <p:cNvGrpSpPr/>
          <p:nvPr/>
        </p:nvGrpSpPr>
        <p:grpSpPr>
          <a:xfrm>
            <a:off x="213579" y="190486"/>
            <a:ext cx="8716566" cy="4762445"/>
            <a:chOff x="7761375" y="971375"/>
            <a:chExt cx="6898200" cy="3768950"/>
          </a:xfrm>
        </p:grpSpPr>
        <p:sp>
          <p:nvSpPr>
            <p:cNvPr id="1042" name="Google Shape;1042;g2544790da9c_0_315"/>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2544790da9c_0_315"/>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544790da9c_0_315"/>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544790da9c_0_315"/>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544790da9c_0_315"/>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2544790da9c_0_315"/>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544790da9c_0_315"/>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544790da9c_0_315"/>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2544790da9c_0_315"/>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544790da9c_0_315"/>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544790da9c_0_315"/>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2544790da9c_0_315"/>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544790da9c_0_315"/>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5" name="Google Shape;1055;g2544790da9c_0_315"/>
          <p:cNvSpPr/>
          <p:nvPr/>
        </p:nvSpPr>
        <p:spPr>
          <a:xfrm>
            <a:off x="6587900"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56" name="Google Shape;1056;g2544790da9c_0_315"/>
          <p:cNvSpPr txBox="1">
            <a:spLocks noGrp="1"/>
          </p:cNvSpPr>
          <p:nvPr>
            <p:ph type="title" idx="15"/>
          </p:nvPr>
        </p:nvSpPr>
        <p:spPr>
          <a:xfrm>
            <a:off x="6593600" y="209395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03</a:t>
            </a:r>
            <a:endParaRPr/>
          </a:p>
        </p:txBody>
      </p:sp>
      <p:sp>
        <p:nvSpPr>
          <p:cNvPr id="1057" name="Google Shape;1057;g2544790da9c_0_315"/>
          <p:cNvSpPr/>
          <p:nvPr/>
        </p:nvSpPr>
        <p:spPr>
          <a:xfrm>
            <a:off x="4062300"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58" name="Google Shape;1058;g2544790da9c_0_315"/>
          <p:cNvSpPr txBox="1">
            <a:spLocks noGrp="1"/>
          </p:cNvSpPr>
          <p:nvPr>
            <p:ph type="title" idx="14"/>
          </p:nvPr>
        </p:nvSpPr>
        <p:spPr>
          <a:xfrm>
            <a:off x="4068000" y="211230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02</a:t>
            </a:r>
            <a:endParaRPr/>
          </a:p>
        </p:txBody>
      </p:sp>
      <p:sp>
        <p:nvSpPr>
          <p:cNvPr id="1059" name="Google Shape;1059;g2544790da9c_0_315"/>
          <p:cNvSpPr/>
          <p:nvPr/>
        </p:nvSpPr>
        <p:spPr>
          <a:xfrm>
            <a:off x="1256325"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60" name="Google Shape;1060;g2544790da9c_0_315"/>
          <p:cNvSpPr txBox="1">
            <a:spLocks noGrp="1"/>
          </p:cNvSpPr>
          <p:nvPr>
            <p:ph type="title" idx="13"/>
          </p:nvPr>
        </p:nvSpPr>
        <p:spPr>
          <a:xfrm>
            <a:off x="1262025" y="209395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01</a:t>
            </a:r>
            <a:endParaRPr/>
          </a:p>
        </p:txBody>
      </p:sp>
      <p:sp>
        <p:nvSpPr>
          <p:cNvPr id="1061" name="Google Shape;1061;g2544790da9c_0_315"/>
          <p:cNvSpPr txBox="1">
            <a:spLocks noGrp="1"/>
          </p:cNvSpPr>
          <p:nvPr>
            <p:ph type="title"/>
          </p:nvPr>
        </p:nvSpPr>
        <p:spPr>
          <a:xfrm>
            <a:off x="816300" y="683150"/>
            <a:ext cx="771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Karla"/>
                <a:ea typeface="Karla"/>
                <a:cs typeface="Karla"/>
                <a:sym typeface="Karla"/>
              </a:rPr>
              <a:t>Key Recommendations</a:t>
            </a:r>
            <a:endParaRPr>
              <a:latin typeface="Karla"/>
              <a:ea typeface="Karla"/>
              <a:cs typeface="Karla"/>
              <a:sym typeface="Karla"/>
            </a:endParaRPr>
          </a:p>
        </p:txBody>
      </p:sp>
      <p:sp>
        <p:nvSpPr>
          <p:cNvPr id="1062" name="Google Shape;1062;g2544790da9c_0_315"/>
          <p:cNvSpPr txBox="1">
            <a:spLocks noGrp="1"/>
          </p:cNvSpPr>
          <p:nvPr>
            <p:ph type="subTitle" idx="2"/>
          </p:nvPr>
        </p:nvSpPr>
        <p:spPr>
          <a:xfrm>
            <a:off x="871350" y="3721900"/>
            <a:ext cx="8481300" cy="77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a:latin typeface="Karla Medium"/>
                <a:ea typeface="Karla Medium"/>
                <a:cs typeface="Karla Medium"/>
                <a:sym typeface="Karla Medium"/>
              </a:rPr>
              <a:t>The characters come with a moment/scene!</a:t>
            </a:r>
            <a:endParaRPr sz="2400">
              <a:latin typeface="Karla Medium"/>
              <a:ea typeface="Karla Medium"/>
              <a:cs typeface="Karla Medium"/>
              <a:sym typeface="Karla Medium"/>
            </a:endParaRPr>
          </a:p>
        </p:txBody>
      </p:sp>
      <p:sp>
        <p:nvSpPr>
          <p:cNvPr id="1063" name="Google Shape;1063;g2544790da9c_0_315"/>
          <p:cNvSpPr txBox="1">
            <a:spLocks noGrp="1"/>
          </p:cNvSpPr>
          <p:nvPr>
            <p:ph type="subTitle" idx="1"/>
          </p:nvPr>
        </p:nvSpPr>
        <p:spPr>
          <a:xfrm>
            <a:off x="573025" y="2677600"/>
            <a:ext cx="2286000" cy="75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Karla"/>
                <a:ea typeface="Karla"/>
                <a:cs typeface="Karla"/>
                <a:sym typeface="Karla"/>
              </a:rPr>
              <a:t>Build Memorable Characters</a:t>
            </a:r>
            <a:endParaRPr>
              <a:latin typeface="Karla"/>
              <a:ea typeface="Karla"/>
              <a:cs typeface="Karla"/>
              <a:sym typeface="Karla"/>
            </a:endParaRPr>
          </a:p>
        </p:txBody>
      </p:sp>
      <p:sp>
        <p:nvSpPr>
          <p:cNvPr id="1064" name="Google Shape;1064;g2544790da9c_0_315"/>
          <p:cNvSpPr txBox="1">
            <a:spLocks noGrp="1"/>
          </p:cNvSpPr>
          <p:nvPr>
            <p:ph type="subTitle" idx="5"/>
          </p:nvPr>
        </p:nvSpPr>
        <p:spPr>
          <a:xfrm>
            <a:off x="816300" y="1255850"/>
            <a:ext cx="7269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Karla"/>
                <a:ea typeface="Karla"/>
                <a:cs typeface="Karla"/>
                <a:sym typeface="Karla"/>
              </a:rPr>
              <a:t>In new shows/future seasons,</a:t>
            </a:r>
            <a:r>
              <a:rPr lang="en" sz="2400"/>
              <a:t> </a:t>
            </a:r>
            <a:endParaRPr/>
          </a:p>
        </p:txBody>
      </p:sp>
      <p:sp>
        <p:nvSpPr>
          <p:cNvPr id="1065" name="Google Shape;1065;g2544790da9c_0_315"/>
          <p:cNvSpPr txBox="1">
            <a:spLocks noGrp="1"/>
          </p:cNvSpPr>
          <p:nvPr>
            <p:ph type="subTitle" idx="7"/>
          </p:nvPr>
        </p:nvSpPr>
        <p:spPr>
          <a:xfrm>
            <a:off x="3303600" y="2699900"/>
            <a:ext cx="2286000" cy="77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‘Cold Open’ for every episode</a:t>
            </a:r>
            <a:endParaRPr>
              <a:latin typeface="Karla"/>
              <a:ea typeface="Karla"/>
              <a:cs typeface="Karla"/>
              <a:sym typeface="Karla"/>
            </a:endParaRPr>
          </a:p>
        </p:txBody>
      </p:sp>
      <p:sp>
        <p:nvSpPr>
          <p:cNvPr id="1066" name="Google Shape;1066;g2544790da9c_0_315"/>
          <p:cNvSpPr txBox="1">
            <a:spLocks noGrp="1"/>
          </p:cNvSpPr>
          <p:nvPr>
            <p:ph type="subTitle" idx="7"/>
          </p:nvPr>
        </p:nvSpPr>
        <p:spPr>
          <a:xfrm>
            <a:off x="5714025" y="2703750"/>
            <a:ext cx="2585100" cy="9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Karla"/>
                <a:ea typeface="Karla"/>
                <a:cs typeface="Karla"/>
                <a:sym typeface="Karla"/>
              </a:rPr>
              <a:t>Periodical events like ‘Halloween Heist’ </a:t>
            </a:r>
            <a:endParaRPr>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g2544790da9c_0_71"/>
          <p:cNvGrpSpPr/>
          <p:nvPr/>
        </p:nvGrpSpPr>
        <p:grpSpPr>
          <a:xfrm>
            <a:off x="213579" y="190486"/>
            <a:ext cx="8716566" cy="4762445"/>
            <a:chOff x="7761375" y="971375"/>
            <a:chExt cx="6898200" cy="3768950"/>
          </a:xfrm>
        </p:grpSpPr>
        <p:sp>
          <p:nvSpPr>
            <p:cNvPr id="1072" name="Google Shape;1072;g2544790da9c_0_71"/>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2544790da9c_0_71"/>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2544790da9c_0_71"/>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2544790da9c_0_71"/>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2544790da9c_0_71"/>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2544790da9c_0_71"/>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2544790da9c_0_71"/>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2544790da9c_0_71"/>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2544790da9c_0_71"/>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2544790da9c_0_71"/>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2544790da9c_0_71"/>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2544790da9c_0_71"/>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g2544790da9c_0_71"/>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5" name="Google Shape;1085;g2544790da9c_0_71"/>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Future Work</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sp>
        <p:nvSpPr>
          <p:cNvPr id="1086" name="Google Shape;1086;g2544790da9c_0_71"/>
          <p:cNvSpPr txBox="1">
            <a:spLocks noGrp="1"/>
          </p:cNvSpPr>
          <p:nvPr>
            <p:ph type="body" idx="1"/>
          </p:nvPr>
        </p:nvSpPr>
        <p:spPr>
          <a:xfrm>
            <a:off x="816300" y="1277175"/>
            <a:ext cx="7149900" cy="30141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BM Plex Sans"/>
              <a:buChar char="●"/>
            </a:pPr>
            <a:r>
              <a:rPr lang="en" sz="2400"/>
              <a:t>Model can be expanded to Multi-Class Classification</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Further collect text inputs from other sources periodically</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To perform further sentiment analysis</a:t>
            </a:r>
            <a:endParaRPr sz="24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pic>
        <p:nvPicPr>
          <p:cNvPr id="1091" name="Google Shape;1091;g22aa10dd05b_0_89"/>
          <p:cNvPicPr preferRelativeResize="0"/>
          <p:nvPr/>
        </p:nvPicPr>
        <p:blipFill rotWithShape="1">
          <a:blip r:embed="rId3">
            <a:alphaModFix/>
          </a:blip>
          <a:srcRect l="8185" r="3130"/>
          <a:stretch/>
        </p:blipFill>
        <p:spPr>
          <a:xfrm>
            <a:off x="4912164" y="1148799"/>
            <a:ext cx="3480525" cy="2617825"/>
          </a:xfrm>
          <a:prstGeom prst="rect">
            <a:avLst/>
          </a:prstGeom>
          <a:noFill/>
          <a:ln>
            <a:noFill/>
          </a:ln>
        </p:spPr>
      </p:pic>
      <p:sp>
        <p:nvSpPr>
          <p:cNvPr id="1092" name="Google Shape;1092;g22aa10dd05b_0_89"/>
          <p:cNvSpPr txBox="1">
            <a:spLocks noGrp="1"/>
          </p:cNvSpPr>
          <p:nvPr>
            <p:ph type="title"/>
          </p:nvPr>
        </p:nvSpPr>
        <p:spPr>
          <a:xfrm>
            <a:off x="-69250" y="1680800"/>
            <a:ext cx="45198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Key Limitations</a:t>
            </a:r>
            <a:endParaRPr>
              <a:latin typeface="Karla"/>
              <a:ea typeface="Karla"/>
              <a:cs typeface="Karla"/>
              <a:sym typeface="Karla"/>
            </a:endParaRPr>
          </a:p>
        </p:txBody>
      </p:sp>
      <p:sp>
        <p:nvSpPr>
          <p:cNvPr id="1093" name="Google Shape;1093;g22aa10dd05b_0_89"/>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06</a:t>
            </a:r>
            <a:endParaRPr>
              <a:latin typeface="Karla"/>
              <a:ea typeface="Karla"/>
              <a:cs typeface="Karla"/>
              <a:sym typeface="Karla"/>
            </a:endParaRPr>
          </a:p>
        </p:txBody>
      </p:sp>
      <p:grpSp>
        <p:nvGrpSpPr>
          <p:cNvPr id="1094" name="Google Shape;1094;g22aa10dd05b_0_89"/>
          <p:cNvGrpSpPr/>
          <p:nvPr/>
        </p:nvGrpSpPr>
        <p:grpSpPr>
          <a:xfrm>
            <a:off x="4809821" y="881031"/>
            <a:ext cx="3685200" cy="3381438"/>
            <a:chOff x="185825" y="-1479725"/>
            <a:chExt cx="2578325" cy="2365800"/>
          </a:xfrm>
        </p:grpSpPr>
        <p:sp>
          <p:nvSpPr>
            <p:cNvPr id="1095" name="Google Shape;1095;g22aa10dd05b_0_8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2aa10dd05b_0_8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22aa10dd05b_0_8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g22aa10dd05b_0_8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2aa10dd05b_0_8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22aa10dd05b_0_8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g22aa10dd05b_0_8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2aa10dd05b_0_8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g22aa10dd05b_0_8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g22aa10dd05b_0_8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2aa10dd05b_0_8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22aa10dd05b_0_8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7" name="Google Shape;1107;g22aa10dd05b_0_89"/>
          <p:cNvGrpSpPr/>
          <p:nvPr/>
        </p:nvGrpSpPr>
        <p:grpSpPr>
          <a:xfrm rot="-1204741">
            <a:off x="-196605" y="397710"/>
            <a:ext cx="1228690" cy="1062575"/>
            <a:chOff x="7565700" y="3634650"/>
            <a:chExt cx="1234500" cy="1067700"/>
          </a:xfrm>
        </p:grpSpPr>
        <p:sp>
          <p:nvSpPr>
            <p:cNvPr id="1108" name="Google Shape;1108;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g22aa10dd05b_0_89"/>
          <p:cNvGrpSpPr/>
          <p:nvPr/>
        </p:nvGrpSpPr>
        <p:grpSpPr>
          <a:xfrm rot="1444778">
            <a:off x="6957854" y="4346812"/>
            <a:ext cx="1826912" cy="1580068"/>
            <a:chOff x="7565700" y="3634650"/>
            <a:chExt cx="1234500" cy="1067700"/>
          </a:xfrm>
        </p:grpSpPr>
        <p:sp>
          <p:nvSpPr>
            <p:cNvPr id="1111" name="Google Shape;1111;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3" name="Google Shape;1113;g22aa10dd05b_0_89"/>
          <p:cNvGrpSpPr/>
          <p:nvPr/>
        </p:nvGrpSpPr>
        <p:grpSpPr>
          <a:xfrm rot="-1644421">
            <a:off x="8418639" y="3012736"/>
            <a:ext cx="1232332" cy="1065825"/>
            <a:chOff x="7565700" y="3634650"/>
            <a:chExt cx="1234500" cy="1067700"/>
          </a:xfrm>
        </p:grpSpPr>
        <p:sp>
          <p:nvSpPr>
            <p:cNvPr id="1114" name="Google Shape;1114;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grpSp>
        <p:nvGrpSpPr>
          <p:cNvPr id="1120" name="Google Shape;1120;g2544790da9c_0_6"/>
          <p:cNvGrpSpPr/>
          <p:nvPr/>
        </p:nvGrpSpPr>
        <p:grpSpPr>
          <a:xfrm>
            <a:off x="2465212" y="910522"/>
            <a:ext cx="1367369" cy="1079063"/>
            <a:chOff x="6118600" y="312075"/>
            <a:chExt cx="2723300" cy="2149100"/>
          </a:xfrm>
        </p:grpSpPr>
        <p:sp>
          <p:nvSpPr>
            <p:cNvPr id="1121" name="Google Shape;1121;g2544790da9c_0_6"/>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g2544790da9c_0_6"/>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2544790da9c_0_6"/>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g2544790da9c_0_6"/>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2544790da9c_0_6"/>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2544790da9c_0_6"/>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2544790da9c_0_6"/>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544790da9c_0_6"/>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2544790da9c_0_6"/>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0" name="Google Shape;1130;g2544790da9c_0_6"/>
          <p:cNvGrpSpPr/>
          <p:nvPr/>
        </p:nvGrpSpPr>
        <p:grpSpPr>
          <a:xfrm>
            <a:off x="476251" y="1350702"/>
            <a:ext cx="3003915" cy="2756630"/>
            <a:chOff x="1054775" y="76025"/>
            <a:chExt cx="2578025" cy="2365800"/>
          </a:xfrm>
        </p:grpSpPr>
        <p:sp>
          <p:nvSpPr>
            <p:cNvPr id="1131" name="Google Shape;1131;g2544790da9c_0_6"/>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g2544790da9c_0_6"/>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g2544790da9c_0_6"/>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544790da9c_0_6"/>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g2544790da9c_0_6"/>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544790da9c_0_6"/>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544790da9c_0_6"/>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g2544790da9c_0_6"/>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2544790da9c_0_6"/>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544790da9c_0_6"/>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g2544790da9c_0_6"/>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2544790da9c_0_6"/>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544790da9c_0_6"/>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4" name="Google Shape;1144;g2544790da9c_0_6"/>
          <p:cNvSpPr txBox="1">
            <a:spLocks noGrp="1"/>
          </p:cNvSpPr>
          <p:nvPr>
            <p:ph type="title"/>
          </p:nvPr>
        </p:nvSpPr>
        <p:spPr>
          <a:xfrm>
            <a:off x="476253" y="2128363"/>
            <a:ext cx="3003900" cy="1570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latin typeface="Karla"/>
                <a:ea typeface="Karla"/>
                <a:cs typeface="Karla"/>
                <a:sym typeface="Karla"/>
              </a:rPr>
              <a:t>Misclassified</a:t>
            </a:r>
            <a:r>
              <a:rPr lang="en" sz="2000">
                <a:latin typeface="Karla"/>
                <a:ea typeface="Karla"/>
                <a:cs typeface="Karla"/>
                <a:sym typeface="Karla"/>
              </a:rPr>
              <a:t> </a:t>
            </a:r>
            <a:endParaRPr sz="2000">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Words</a:t>
            </a:r>
            <a:endParaRPr>
              <a:latin typeface="Karla"/>
              <a:ea typeface="Karla"/>
              <a:cs typeface="Karla"/>
              <a:sym typeface="Karla"/>
            </a:endParaRPr>
          </a:p>
        </p:txBody>
      </p:sp>
      <p:sp>
        <p:nvSpPr>
          <p:cNvPr id="1145" name="Google Shape;1145;g2544790da9c_0_6"/>
          <p:cNvSpPr txBox="1">
            <a:spLocks noGrp="1"/>
          </p:cNvSpPr>
          <p:nvPr>
            <p:ph type="subTitle" idx="1"/>
          </p:nvPr>
        </p:nvSpPr>
        <p:spPr>
          <a:xfrm>
            <a:off x="4224463" y="1899125"/>
            <a:ext cx="2336700" cy="50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Supersymmetry</a:t>
            </a:r>
            <a:endParaRPr>
              <a:latin typeface="Karla"/>
              <a:ea typeface="Karla"/>
              <a:cs typeface="Karla"/>
              <a:sym typeface="Karla"/>
            </a:endParaRPr>
          </a:p>
        </p:txBody>
      </p:sp>
      <p:sp>
        <p:nvSpPr>
          <p:cNvPr id="1146" name="Google Shape;1146;g2544790da9c_0_6"/>
          <p:cNvSpPr txBox="1">
            <a:spLocks noGrp="1"/>
          </p:cNvSpPr>
          <p:nvPr>
            <p:ph type="subTitle" idx="2"/>
          </p:nvPr>
        </p:nvSpPr>
        <p:spPr>
          <a:xfrm>
            <a:off x="3940800" y="703099"/>
            <a:ext cx="4753800" cy="98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100" b="1" u="sng"/>
              <a:t>Predicted as B99 with 51.51% probability.</a:t>
            </a:r>
            <a:endParaRPr sz="2100" b="1" u="sng"/>
          </a:p>
        </p:txBody>
      </p:sp>
      <p:grpSp>
        <p:nvGrpSpPr>
          <p:cNvPr id="1147" name="Google Shape;1147;g2544790da9c_0_6"/>
          <p:cNvGrpSpPr/>
          <p:nvPr/>
        </p:nvGrpSpPr>
        <p:grpSpPr>
          <a:xfrm rot="-1204455">
            <a:off x="7113500" y="4477032"/>
            <a:ext cx="1359168" cy="1175423"/>
            <a:chOff x="7565700" y="3634650"/>
            <a:chExt cx="1234500" cy="1067700"/>
          </a:xfrm>
        </p:grpSpPr>
        <p:sp>
          <p:nvSpPr>
            <p:cNvPr id="1148" name="Google Shape;1148;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0" name="Google Shape;1150;g2544790da9c_0_6"/>
          <p:cNvGrpSpPr/>
          <p:nvPr/>
        </p:nvGrpSpPr>
        <p:grpSpPr>
          <a:xfrm rot="2451581">
            <a:off x="8467374" y="4147988"/>
            <a:ext cx="905577" cy="783139"/>
            <a:chOff x="7565700" y="3634650"/>
            <a:chExt cx="1234500" cy="1067700"/>
          </a:xfrm>
        </p:grpSpPr>
        <p:sp>
          <p:nvSpPr>
            <p:cNvPr id="1151" name="Google Shape;1151;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3" name="Google Shape;1153;g2544790da9c_0_6"/>
          <p:cNvGrpSpPr/>
          <p:nvPr/>
        </p:nvGrpSpPr>
        <p:grpSpPr>
          <a:xfrm rot="2451581">
            <a:off x="-289176" y="305838"/>
            <a:ext cx="905577" cy="783139"/>
            <a:chOff x="7565700" y="3634650"/>
            <a:chExt cx="1234500" cy="1067700"/>
          </a:xfrm>
        </p:grpSpPr>
        <p:sp>
          <p:nvSpPr>
            <p:cNvPr id="1154" name="Google Shape;1154;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6" name="Google Shape;1156;g2544790da9c_0_6"/>
          <p:cNvSpPr txBox="1">
            <a:spLocks noGrp="1"/>
          </p:cNvSpPr>
          <p:nvPr>
            <p:ph type="subTitle" idx="1"/>
          </p:nvPr>
        </p:nvSpPr>
        <p:spPr>
          <a:xfrm>
            <a:off x="7036650" y="1522775"/>
            <a:ext cx="11130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Caltech</a:t>
            </a:r>
            <a:endParaRPr sz="1600">
              <a:latin typeface="Karla"/>
              <a:ea typeface="Karla"/>
              <a:cs typeface="Karla"/>
              <a:sym typeface="Karla"/>
            </a:endParaRPr>
          </a:p>
        </p:txBody>
      </p:sp>
      <p:sp>
        <p:nvSpPr>
          <p:cNvPr id="1157" name="Google Shape;1157;g2544790da9c_0_6"/>
          <p:cNvSpPr txBox="1">
            <a:spLocks noGrp="1"/>
          </p:cNvSpPr>
          <p:nvPr>
            <p:ph type="subTitle" idx="1"/>
          </p:nvPr>
        </p:nvSpPr>
        <p:spPr>
          <a:xfrm>
            <a:off x="5991525" y="2620888"/>
            <a:ext cx="2336700" cy="36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Anakin Skywalker</a:t>
            </a:r>
            <a:endParaRPr sz="1600">
              <a:latin typeface="Karla"/>
              <a:ea typeface="Karla"/>
              <a:cs typeface="Karla"/>
              <a:sym typeface="Karla"/>
            </a:endParaRPr>
          </a:p>
        </p:txBody>
      </p:sp>
      <p:sp>
        <p:nvSpPr>
          <p:cNvPr id="1158" name="Google Shape;1158;g2544790da9c_0_6"/>
          <p:cNvSpPr txBox="1">
            <a:spLocks noGrp="1"/>
          </p:cNvSpPr>
          <p:nvPr>
            <p:ph type="subTitle" idx="1"/>
          </p:nvPr>
        </p:nvSpPr>
        <p:spPr>
          <a:xfrm>
            <a:off x="4513250" y="2908488"/>
            <a:ext cx="7989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Yoda</a:t>
            </a:r>
            <a:endParaRPr sz="1600">
              <a:latin typeface="Karla"/>
              <a:ea typeface="Karla"/>
              <a:cs typeface="Karla"/>
              <a:sym typeface="Karla"/>
            </a:endParaRPr>
          </a:p>
        </p:txBody>
      </p:sp>
      <p:sp>
        <p:nvSpPr>
          <p:cNvPr id="1159" name="Google Shape;1159;g2544790da9c_0_6"/>
          <p:cNvSpPr txBox="1">
            <a:spLocks noGrp="1"/>
          </p:cNvSpPr>
          <p:nvPr>
            <p:ph type="subTitle" idx="1"/>
          </p:nvPr>
        </p:nvSpPr>
        <p:spPr>
          <a:xfrm>
            <a:off x="4462525" y="3698875"/>
            <a:ext cx="18606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Cheese Cake</a:t>
            </a:r>
            <a:endParaRPr sz="1600">
              <a:latin typeface="Karla"/>
              <a:ea typeface="Karla"/>
              <a:cs typeface="Karla"/>
              <a:sym typeface="Karla"/>
            </a:endParaRPr>
          </a:p>
        </p:txBody>
      </p:sp>
      <p:sp>
        <p:nvSpPr>
          <p:cNvPr id="1160" name="Google Shape;1160;g2544790da9c_0_6"/>
          <p:cNvSpPr txBox="1">
            <a:spLocks noGrp="1"/>
          </p:cNvSpPr>
          <p:nvPr>
            <p:ph type="subTitle" idx="1"/>
          </p:nvPr>
        </p:nvSpPr>
        <p:spPr>
          <a:xfrm>
            <a:off x="6099450" y="3338188"/>
            <a:ext cx="731700" cy="36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en" sz="1600">
                <a:latin typeface="Karla"/>
                <a:ea typeface="Karla"/>
                <a:cs typeface="Karla"/>
                <a:sym typeface="Karla"/>
              </a:rPr>
              <a:t>Amy</a:t>
            </a:r>
            <a:endParaRPr sz="1600">
              <a:latin typeface="Karla"/>
              <a:ea typeface="Karla"/>
              <a:cs typeface="Karla"/>
              <a:sym typeface="Karl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5"/>
          <p:cNvPicPr preferRelativeResize="0"/>
          <p:nvPr/>
        </p:nvPicPr>
        <p:blipFill>
          <a:blip r:embed="rId3">
            <a:alphaModFix/>
          </a:blip>
          <a:stretch>
            <a:fillRect/>
          </a:stretch>
        </p:blipFill>
        <p:spPr>
          <a:xfrm>
            <a:off x="1270225" y="617300"/>
            <a:ext cx="3655849" cy="3934650"/>
          </a:xfrm>
          <a:prstGeom prst="rect">
            <a:avLst/>
          </a:prstGeom>
          <a:noFill/>
          <a:ln>
            <a:noFill/>
          </a:ln>
        </p:spPr>
      </p:pic>
      <p:sp>
        <p:nvSpPr>
          <p:cNvPr id="507" name="Google Shape;507;p5"/>
          <p:cNvSpPr txBox="1">
            <a:spLocks noGrp="1"/>
          </p:cNvSpPr>
          <p:nvPr>
            <p:ph type="title"/>
          </p:nvPr>
        </p:nvSpPr>
        <p:spPr>
          <a:xfrm>
            <a:off x="5567075" y="1587400"/>
            <a:ext cx="24945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700">
                <a:latin typeface="Karla"/>
                <a:ea typeface="Karla"/>
                <a:cs typeface="Karla"/>
                <a:sym typeface="Karla"/>
              </a:rPr>
              <a:t>Preferred digital video content by genre in the U.S. as of March 2023</a:t>
            </a:r>
            <a:endParaRPr sz="1700">
              <a:latin typeface="Karla"/>
              <a:ea typeface="Karla"/>
              <a:cs typeface="Karla"/>
              <a:sym typeface="Karla"/>
            </a:endParaRPr>
          </a:p>
        </p:txBody>
      </p:sp>
      <p:sp>
        <p:nvSpPr>
          <p:cNvPr id="508" name="Google Shape;508;p5"/>
          <p:cNvSpPr txBox="1"/>
          <p:nvPr/>
        </p:nvSpPr>
        <p:spPr>
          <a:xfrm>
            <a:off x="-24725" y="4898775"/>
            <a:ext cx="9243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https://www.statista.com/forecasts/997166/preferred-digital-video-content-by-genre-in-the-us#:~:text=%22Comedies%22%20and%20%22Dramas%22,the%20United%20States%2C%20in%202023.</a:t>
            </a:r>
            <a:endParaRPr sz="700">
              <a:solidFill>
                <a:schemeClr val="lt1"/>
              </a:solidFill>
            </a:endParaRPr>
          </a:p>
        </p:txBody>
      </p:sp>
      <p:sp>
        <p:nvSpPr>
          <p:cNvPr id="509" name="Google Shape;509;p5"/>
          <p:cNvSpPr/>
          <p:nvPr/>
        </p:nvSpPr>
        <p:spPr>
          <a:xfrm>
            <a:off x="1829900" y="617300"/>
            <a:ext cx="491700" cy="26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165" name="Google Shape;1165;g2544790da9c_0_369"/>
          <p:cNvGrpSpPr/>
          <p:nvPr/>
        </p:nvGrpSpPr>
        <p:grpSpPr>
          <a:xfrm>
            <a:off x="213579" y="190486"/>
            <a:ext cx="8716566" cy="4762445"/>
            <a:chOff x="7761375" y="971375"/>
            <a:chExt cx="6898200" cy="3768950"/>
          </a:xfrm>
        </p:grpSpPr>
        <p:sp>
          <p:nvSpPr>
            <p:cNvPr id="1166" name="Google Shape;1166;g2544790da9c_0_369"/>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g2544790da9c_0_369"/>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g2544790da9c_0_369"/>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g2544790da9c_0_369"/>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g2544790da9c_0_369"/>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2544790da9c_0_369"/>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2544790da9c_0_369"/>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544790da9c_0_369"/>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2544790da9c_0_369"/>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g2544790da9c_0_369"/>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g2544790da9c_0_369"/>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2544790da9c_0_369"/>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2544790da9c_0_369"/>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9" name="Google Shape;1179;g2544790da9c_0_369"/>
          <p:cNvSpPr txBox="1">
            <a:spLocks noGrp="1"/>
          </p:cNvSpPr>
          <p:nvPr>
            <p:ph type="title" idx="6"/>
          </p:nvPr>
        </p:nvSpPr>
        <p:spPr>
          <a:xfrm>
            <a:off x="816300" y="454550"/>
            <a:ext cx="7717800" cy="31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latin typeface="Karla"/>
                <a:ea typeface="Karla"/>
                <a:cs typeface="Karla"/>
                <a:sym typeface="Karla"/>
              </a:rPr>
              <a:t>Project Goals Revisit</a:t>
            </a:r>
            <a:r>
              <a:rPr lang="en" sz="1700">
                <a:latin typeface="Karla"/>
                <a:ea typeface="Karla"/>
                <a:cs typeface="Karla"/>
                <a:sym typeface="Karla"/>
              </a:rPr>
              <a:t>:</a:t>
            </a:r>
            <a:endParaRPr sz="1700">
              <a:latin typeface="Karla"/>
              <a:ea typeface="Karla"/>
              <a:cs typeface="Karla"/>
              <a:sym typeface="Karla"/>
            </a:endParaRPr>
          </a:p>
          <a:p>
            <a:pPr marL="0" lvl="0" indent="0" algn="l" rtl="0">
              <a:lnSpc>
                <a:spcPct val="100000"/>
              </a:lnSpc>
              <a:spcBef>
                <a:spcPts val="0"/>
              </a:spcBef>
              <a:spcAft>
                <a:spcPts val="0"/>
              </a:spcAft>
              <a:buSzPts val="2800"/>
              <a:buNone/>
            </a:pPr>
            <a:endParaRPr sz="1700">
              <a:latin typeface="Karla"/>
              <a:ea typeface="Karla"/>
              <a:cs typeface="Karla"/>
              <a:sym typeface="Karla"/>
            </a:endParaRPr>
          </a:p>
          <a:p>
            <a:pPr marL="0" lvl="0" indent="0" algn="l" rtl="0">
              <a:lnSpc>
                <a:spcPct val="100000"/>
              </a:lnSpc>
              <a:spcBef>
                <a:spcPts val="0"/>
              </a:spcBef>
              <a:spcAft>
                <a:spcPts val="0"/>
              </a:spcAft>
              <a:buSzPts val="2800"/>
              <a:buNone/>
            </a:pPr>
            <a:endParaRPr sz="1700"/>
          </a:p>
          <a:p>
            <a:pPr marL="914400" lvl="1" indent="-342900" algn="l" rtl="0">
              <a:lnSpc>
                <a:spcPct val="100000"/>
              </a:lnSpc>
              <a:spcBef>
                <a:spcPts val="0"/>
              </a:spcBef>
              <a:spcAft>
                <a:spcPts val="0"/>
              </a:spcAft>
              <a:buSzPts val="1800"/>
              <a:buFont typeface="Karla"/>
              <a:buAutoNum type="alphaLcPeriod"/>
            </a:pPr>
            <a:r>
              <a:rPr lang="en" sz="1800">
                <a:latin typeface="Karla"/>
                <a:ea typeface="Karla"/>
                <a:cs typeface="Karla"/>
                <a:sym typeface="Karla"/>
              </a:rPr>
              <a:t>Identify what show elements in the sitcom are popular among the viewers</a:t>
            </a:r>
            <a:endParaRPr sz="1800">
              <a:latin typeface="Karla"/>
              <a:ea typeface="Karla"/>
              <a:cs typeface="Karla"/>
              <a:sym typeface="Karla"/>
            </a:endParaRPr>
          </a:p>
          <a:p>
            <a:pPr marL="914400" lvl="0" indent="0" algn="l" rtl="0">
              <a:lnSpc>
                <a:spcPct val="100000"/>
              </a:lnSpc>
              <a:spcBef>
                <a:spcPts val="0"/>
              </a:spcBef>
              <a:spcAft>
                <a:spcPts val="0"/>
              </a:spcAft>
              <a:buNone/>
            </a:pPr>
            <a:endParaRPr sz="1700">
              <a:latin typeface="Karla"/>
              <a:ea typeface="Karla"/>
              <a:cs typeface="Karla"/>
              <a:sym typeface="Karla"/>
            </a:endParaRPr>
          </a:p>
          <a:p>
            <a:pPr marL="914400" lvl="1" indent="-342900" algn="l" rtl="0">
              <a:spcBef>
                <a:spcPts val="0"/>
              </a:spcBef>
              <a:spcAft>
                <a:spcPts val="0"/>
              </a:spcAft>
              <a:buSzPts val="1800"/>
              <a:buFont typeface="Karla"/>
              <a:buAutoNum type="alphaLcPeriod"/>
            </a:pPr>
            <a:r>
              <a:rPr lang="en" sz="1800">
                <a:latin typeface="Karla"/>
                <a:ea typeface="Karla"/>
                <a:cs typeface="Karla"/>
                <a:sym typeface="Karla"/>
              </a:rPr>
              <a:t>To build an infrastructure that can help to classify and analyse user’s comments about the show from various platforms.</a:t>
            </a:r>
            <a:endParaRPr sz="1800">
              <a:latin typeface="Karla"/>
              <a:ea typeface="Karla"/>
              <a:cs typeface="Karla"/>
              <a:sym typeface="Karla"/>
            </a:endParaRPr>
          </a:p>
          <a:p>
            <a:pPr marL="0" lvl="0" indent="0" algn="l" rtl="0">
              <a:spcBef>
                <a:spcPts val="0"/>
              </a:spcBef>
              <a:spcAft>
                <a:spcPts val="0"/>
              </a:spcAft>
              <a:buNone/>
            </a:pPr>
            <a:endParaRPr sz="1800">
              <a:latin typeface="Karla"/>
              <a:ea typeface="Karla"/>
              <a:cs typeface="Karla"/>
              <a:sym typeface="Karla"/>
            </a:endParaRPr>
          </a:p>
          <a:p>
            <a:pPr marL="914400" lvl="0" indent="0" algn="l" rtl="0">
              <a:lnSpc>
                <a:spcPct val="100000"/>
              </a:lnSpc>
              <a:spcBef>
                <a:spcPts val="0"/>
              </a:spcBef>
              <a:spcAft>
                <a:spcPts val="0"/>
              </a:spcAft>
              <a:buNone/>
            </a:pPr>
            <a:endParaRPr sz="1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grpSp>
        <p:nvGrpSpPr>
          <p:cNvPr id="1184" name="Google Shape;1184;g2544790da9c_0_350"/>
          <p:cNvGrpSpPr/>
          <p:nvPr/>
        </p:nvGrpSpPr>
        <p:grpSpPr>
          <a:xfrm>
            <a:off x="213579" y="190486"/>
            <a:ext cx="8716566" cy="4762445"/>
            <a:chOff x="7761375" y="971375"/>
            <a:chExt cx="6898200" cy="3768950"/>
          </a:xfrm>
        </p:grpSpPr>
        <p:sp>
          <p:nvSpPr>
            <p:cNvPr id="1185" name="Google Shape;1185;g2544790da9c_0_350"/>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g2544790da9c_0_350"/>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544790da9c_0_350"/>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2544790da9c_0_350"/>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g2544790da9c_0_350"/>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544790da9c_0_350"/>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g2544790da9c_0_350"/>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g2544790da9c_0_350"/>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544790da9c_0_350"/>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g2544790da9c_0_350"/>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g2544790da9c_0_350"/>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544790da9c_0_350"/>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g2544790da9c_0_350"/>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8" name="Google Shape;1198;g2544790da9c_0_350"/>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Future Work</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latin typeface="Karla"/>
              <a:ea typeface="Karla"/>
              <a:cs typeface="Karla"/>
              <a:sym typeface="Karla"/>
            </a:endParaRPr>
          </a:p>
          <a:p>
            <a:pPr marL="0" lvl="0" indent="0" algn="l" rtl="0">
              <a:lnSpc>
                <a:spcPct val="100000"/>
              </a:lnSpc>
              <a:spcBef>
                <a:spcPts val="0"/>
              </a:spcBef>
              <a:spcAft>
                <a:spcPts val="0"/>
              </a:spcAft>
              <a:buSzPts val="2800"/>
              <a:buNone/>
            </a:pPr>
            <a:endParaRPr/>
          </a:p>
        </p:txBody>
      </p:sp>
      <p:sp>
        <p:nvSpPr>
          <p:cNvPr id="1199" name="Google Shape;1199;g2544790da9c_0_350"/>
          <p:cNvSpPr txBox="1">
            <a:spLocks noGrp="1"/>
          </p:cNvSpPr>
          <p:nvPr>
            <p:ph type="body" idx="1"/>
          </p:nvPr>
        </p:nvSpPr>
        <p:spPr>
          <a:xfrm>
            <a:off x="816300" y="1277175"/>
            <a:ext cx="7149900" cy="30141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 sz="2400"/>
              <a:t>Model can be expanded to Multi-Class Classification</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Further collect text inputs from other sources periodically</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To perform further sentiment analysis</a:t>
            </a:r>
            <a:endParaRPr sz="24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grpSp>
        <p:nvGrpSpPr>
          <p:cNvPr id="1204" name="Google Shape;1204;g22aa10dd05b_0_559"/>
          <p:cNvGrpSpPr/>
          <p:nvPr/>
        </p:nvGrpSpPr>
        <p:grpSpPr>
          <a:xfrm>
            <a:off x="3458137" y="229222"/>
            <a:ext cx="1367369" cy="1079063"/>
            <a:chOff x="6118600" y="312075"/>
            <a:chExt cx="2723300" cy="2149100"/>
          </a:xfrm>
        </p:grpSpPr>
        <p:sp>
          <p:nvSpPr>
            <p:cNvPr id="1205" name="Google Shape;1205;g22aa10dd05b_0_55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22aa10dd05b_0_55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22aa10dd05b_0_55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2aa10dd05b_0_55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22aa10dd05b_0_55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g22aa10dd05b_0_55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2aa10dd05b_0_55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22aa10dd05b_0_55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g22aa10dd05b_0_55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4" name="Google Shape;1214;g22aa10dd05b_0_559"/>
          <p:cNvGrpSpPr/>
          <p:nvPr/>
        </p:nvGrpSpPr>
        <p:grpSpPr>
          <a:xfrm rot="1631373">
            <a:off x="8371498" y="78230"/>
            <a:ext cx="805374" cy="696556"/>
            <a:chOff x="7565700" y="3634650"/>
            <a:chExt cx="1234500" cy="1067700"/>
          </a:xfrm>
        </p:grpSpPr>
        <p:sp>
          <p:nvSpPr>
            <p:cNvPr id="1215" name="Google Shape;1215;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7" name="Google Shape;1217;g22aa10dd05b_0_559"/>
          <p:cNvGrpSpPr/>
          <p:nvPr/>
        </p:nvGrpSpPr>
        <p:grpSpPr>
          <a:xfrm rot="1166576">
            <a:off x="-207343" y="4509701"/>
            <a:ext cx="541467" cy="468307"/>
            <a:chOff x="7565700" y="3634650"/>
            <a:chExt cx="1234500" cy="1067700"/>
          </a:xfrm>
        </p:grpSpPr>
        <p:sp>
          <p:nvSpPr>
            <p:cNvPr id="1218" name="Google Shape;1218;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0" name="Google Shape;1220;g22aa10dd05b_0_559"/>
          <p:cNvSpPr/>
          <p:nvPr/>
        </p:nvSpPr>
        <p:spPr>
          <a:xfrm>
            <a:off x="681864" y="4154235"/>
            <a:ext cx="74028" cy="73556"/>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22aa10dd05b_0_559"/>
          <p:cNvSpPr/>
          <p:nvPr/>
        </p:nvSpPr>
        <p:spPr>
          <a:xfrm>
            <a:off x="4063218" y="4095705"/>
            <a:ext cx="191089" cy="190617"/>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2aa10dd05b_0_559"/>
          <p:cNvSpPr/>
          <p:nvPr/>
        </p:nvSpPr>
        <p:spPr>
          <a:xfrm>
            <a:off x="1956633" y="4191249"/>
            <a:ext cx="214100" cy="73556"/>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22aa10dd05b_0_559"/>
          <p:cNvSpPr/>
          <p:nvPr/>
        </p:nvSpPr>
        <p:spPr>
          <a:xfrm>
            <a:off x="2185208" y="4191249"/>
            <a:ext cx="214533" cy="73556"/>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22aa10dd05b_0_559"/>
          <p:cNvSpPr/>
          <p:nvPr/>
        </p:nvSpPr>
        <p:spPr>
          <a:xfrm>
            <a:off x="2414217" y="4191249"/>
            <a:ext cx="214061" cy="73556"/>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2aa10dd05b_0_559"/>
          <p:cNvSpPr/>
          <p:nvPr/>
        </p:nvSpPr>
        <p:spPr>
          <a:xfrm>
            <a:off x="2643225" y="4191249"/>
            <a:ext cx="214061" cy="73556"/>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22aa10dd05b_0_559"/>
          <p:cNvSpPr/>
          <p:nvPr/>
        </p:nvSpPr>
        <p:spPr>
          <a:xfrm>
            <a:off x="2871761" y="4191249"/>
            <a:ext cx="214533" cy="73556"/>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22aa10dd05b_0_559"/>
          <p:cNvSpPr/>
          <p:nvPr/>
        </p:nvSpPr>
        <p:spPr>
          <a:xfrm>
            <a:off x="671086" y="3859655"/>
            <a:ext cx="3653474" cy="135863"/>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8" name="Google Shape;1228;g22aa10dd05b_0_559"/>
          <p:cNvPicPr preferRelativeResize="0"/>
          <p:nvPr/>
        </p:nvPicPr>
        <p:blipFill rotWithShape="1">
          <a:blip r:embed="rId3">
            <a:alphaModFix/>
          </a:blip>
          <a:srcRect l="9527" t="8458" r="6608"/>
          <a:stretch/>
        </p:blipFill>
        <p:spPr>
          <a:xfrm>
            <a:off x="708491" y="976672"/>
            <a:ext cx="3542605" cy="2898025"/>
          </a:xfrm>
          <a:prstGeom prst="rect">
            <a:avLst/>
          </a:prstGeom>
          <a:noFill/>
          <a:ln>
            <a:noFill/>
          </a:ln>
        </p:spPr>
      </p:pic>
      <p:grpSp>
        <p:nvGrpSpPr>
          <p:cNvPr id="1229" name="Google Shape;1229;g22aa10dd05b_0_559"/>
          <p:cNvGrpSpPr/>
          <p:nvPr/>
        </p:nvGrpSpPr>
        <p:grpSpPr>
          <a:xfrm>
            <a:off x="543034" y="804896"/>
            <a:ext cx="3829070" cy="3510611"/>
            <a:chOff x="185825" y="-1479725"/>
            <a:chExt cx="2578325" cy="2365800"/>
          </a:xfrm>
        </p:grpSpPr>
        <p:sp>
          <p:nvSpPr>
            <p:cNvPr id="1230" name="Google Shape;1230;g22aa10dd05b_0_55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22aa10dd05b_0_55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22aa10dd05b_0_55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22aa10dd05b_0_55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22aa10dd05b_0_55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22aa10dd05b_0_55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22aa10dd05b_0_55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22aa10dd05b_0_55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g22aa10dd05b_0_55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22aa10dd05b_0_55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g22aa10dd05b_0_55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22aa10dd05b_0_55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g22aa10dd05b_0_559"/>
          <p:cNvGrpSpPr/>
          <p:nvPr/>
        </p:nvGrpSpPr>
        <p:grpSpPr>
          <a:xfrm rot="2451581">
            <a:off x="-289176" y="305838"/>
            <a:ext cx="905577" cy="783139"/>
            <a:chOff x="7565700" y="3634650"/>
            <a:chExt cx="1234500" cy="1067700"/>
          </a:xfrm>
        </p:grpSpPr>
        <p:sp>
          <p:nvSpPr>
            <p:cNvPr id="1243" name="Google Shape;1243;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5" name="Google Shape;1245;g22aa10dd05b_0_559"/>
          <p:cNvSpPr txBox="1">
            <a:spLocks noGrp="1"/>
          </p:cNvSpPr>
          <p:nvPr>
            <p:ph type="title"/>
          </p:nvPr>
        </p:nvSpPr>
        <p:spPr>
          <a:xfrm>
            <a:off x="4541379" y="1542300"/>
            <a:ext cx="4369200" cy="217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800">
                <a:latin typeface="Karla"/>
                <a:ea typeface="Karla"/>
                <a:cs typeface="Karla"/>
                <a:sym typeface="Karla"/>
              </a:rPr>
              <a:t>Thank you!</a:t>
            </a:r>
            <a:endParaRPr sz="4800">
              <a:latin typeface="Karla"/>
              <a:ea typeface="Karla"/>
              <a:cs typeface="Karla"/>
              <a:sym typeface="Karl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2544790da9c_1_9"/>
          <p:cNvSpPr txBox="1">
            <a:spLocks noGrp="1"/>
          </p:cNvSpPr>
          <p:nvPr>
            <p:ph type="title"/>
          </p:nvPr>
        </p:nvSpPr>
        <p:spPr>
          <a:xfrm>
            <a:off x="349825" y="207775"/>
            <a:ext cx="826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Grid Search Results (top 3 out of 4)</a:t>
            </a:r>
            <a:endParaRPr/>
          </a:p>
        </p:txBody>
      </p:sp>
      <p:sp>
        <p:nvSpPr>
          <p:cNvPr id="1251" name="Google Shape;1251;g2544790da9c_1_9"/>
          <p:cNvSpPr txBox="1">
            <a:spLocks noGrp="1"/>
          </p:cNvSpPr>
          <p:nvPr>
            <p:ph type="subTitle" idx="1"/>
          </p:nvPr>
        </p:nvSpPr>
        <p:spPr>
          <a:xfrm>
            <a:off x="4572000" y="3634650"/>
            <a:ext cx="28071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544790da9c_1_9"/>
          <p:cNvSpPr txBox="1">
            <a:spLocks noGrp="1"/>
          </p:cNvSpPr>
          <p:nvPr>
            <p:ph type="title" idx="2"/>
          </p:nvPr>
        </p:nvSpPr>
        <p:spPr>
          <a:xfrm>
            <a:off x="4572300" y="1680800"/>
            <a:ext cx="3684900" cy="13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g2544790da9c_1_9"/>
          <p:cNvSpPr txBox="1"/>
          <p:nvPr/>
        </p:nvSpPr>
        <p:spPr>
          <a:xfrm>
            <a:off x="204300" y="1369050"/>
            <a:ext cx="8939700" cy="3548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450">
                <a:solidFill>
                  <a:srgbClr val="D1D2D3"/>
                </a:solidFill>
                <a:highlight>
                  <a:srgbClr val="1A1D21"/>
                </a:highlight>
              </a:rPr>
              <a:t>CountVectorizer with MultinomialNB</a:t>
            </a:r>
            <a:endParaRPr sz="1450">
              <a:solidFill>
                <a:srgbClr val="D1D2D3"/>
              </a:solidFill>
              <a:highlight>
                <a:srgbClr val="1A1D21"/>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{'cv__max_df': 0.9, 'cv__max_features': 9425, 'cv__min_df': 1, 'nb__alpha': 0.5, 'nb__fit_prior': False}</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0.881232132647227</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0"/>
              </a:spcAft>
              <a:buNone/>
            </a:pPr>
            <a:r>
              <a:rPr lang="en" sz="1200">
                <a:solidFill>
                  <a:srgbClr val="D1D2D3"/>
                </a:solidFill>
                <a:latin typeface="Consolas"/>
                <a:ea typeface="Consolas"/>
                <a:cs typeface="Consolas"/>
                <a:sym typeface="Consolas"/>
              </a:rPr>
              <a:t>Test set accuracy score for best params: 0.9065255731922398</a:t>
            </a:r>
            <a:endParaRPr sz="1200">
              <a:solidFill>
                <a:srgbClr val="D1D2D3"/>
              </a:solidFill>
              <a:latin typeface="Consolas"/>
              <a:ea typeface="Consolas"/>
              <a:cs typeface="Consolas"/>
              <a:sym typeface="Consolas"/>
            </a:endParaRPr>
          </a:p>
          <a:p>
            <a:pPr marL="0" lvl="0" indent="0" algn="l" rtl="0">
              <a:lnSpc>
                <a:spcPct val="115000"/>
              </a:lnSpc>
              <a:spcBef>
                <a:spcPts val="300"/>
              </a:spcBef>
              <a:spcAft>
                <a:spcPts val="0"/>
              </a:spcAft>
              <a:buNone/>
            </a:pPr>
            <a:r>
              <a:rPr lang="en" sz="1450">
                <a:solidFill>
                  <a:srgbClr val="D1D2D3"/>
                </a:solidFill>
                <a:highlight>
                  <a:schemeClr val="dk2"/>
                </a:highlight>
              </a:rPr>
              <a:t>TfidfVectorizer with MultinomialNB</a:t>
            </a:r>
            <a:endParaRPr sz="1450">
              <a:solidFill>
                <a:srgbClr val="D1D2D3"/>
              </a:solidFill>
              <a:highlight>
                <a:schemeClr val="dk2"/>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{'nb__alpha': 0.5, 'nb__fit_prior': True, 'tf__max_df': 0.9, 'tf__max_features': 9425, 'tf__min_df': 1}</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0.8797284162378503</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0"/>
              </a:spcAft>
              <a:buNone/>
            </a:pPr>
            <a:r>
              <a:rPr lang="en" sz="1200">
                <a:solidFill>
                  <a:srgbClr val="D1D2D3"/>
                </a:solidFill>
                <a:latin typeface="Consolas"/>
                <a:ea typeface="Consolas"/>
                <a:cs typeface="Consolas"/>
                <a:sym typeface="Consolas"/>
              </a:rPr>
              <a:t>Test set accuracy score for best params: 0.9206349206349206</a:t>
            </a:r>
            <a:endParaRPr sz="1200">
              <a:solidFill>
                <a:srgbClr val="D1D2D3"/>
              </a:solidFill>
              <a:latin typeface="Consolas"/>
              <a:ea typeface="Consolas"/>
              <a:cs typeface="Consolas"/>
              <a:sym typeface="Consolas"/>
            </a:endParaRPr>
          </a:p>
          <a:p>
            <a:pPr marL="0" lvl="0" indent="0" algn="l" rtl="0">
              <a:lnSpc>
                <a:spcPct val="115000"/>
              </a:lnSpc>
              <a:spcBef>
                <a:spcPts val="300"/>
              </a:spcBef>
              <a:spcAft>
                <a:spcPts val="0"/>
              </a:spcAft>
              <a:buNone/>
            </a:pPr>
            <a:r>
              <a:rPr lang="en" sz="1450">
                <a:solidFill>
                  <a:srgbClr val="D1D2D3"/>
                </a:solidFill>
                <a:highlight>
                  <a:srgbClr val="1A1D21"/>
                </a:highlight>
              </a:rPr>
              <a:t>TfidfVectorizer with LogisticRegression</a:t>
            </a:r>
            <a:endParaRPr sz="1450">
              <a:solidFill>
                <a:srgbClr val="D1D2D3"/>
              </a:solidFill>
              <a:highlight>
                <a:srgbClr val="1A1D21"/>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{'lr__C': 1.0, 'lr__penalty': 'l2', 'lr__solver': 'liblinear', 'tf__max_df': 0.9, 'tf__max_features': 5000, 'tf__min_df': 1}</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0.8736821040594627</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300"/>
              </a:spcAft>
              <a:buNone/>
            </a:pPr>
            <a:r>
              <a:rPr lang="en" sz="1200">
                <a:solidFill>
                  <a:srgbClr val="D1D2D3"/>
                </a:solidFill>
                <a:latin typeface="Consolas"/>
                <a:ea typeface="Consolas"/>
                <a:cs typeface="Consolas"/>
                <a:sym typeface="Consolas"/>
              </a:rPr>
              <a:t>Test set accuracy score for best params: 0.9065255731922398</a:t>
            </a:r>
            <a:endParaRPr sz="1200">
              <a:solidFill>
                <a:srgbClr val="D1D2D3"/>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544790da9c_1_18"/>
          <p:cNvSpPr txBox="1">
            <a:spLocks noGrp="1"/>
          </p:cNvSpPr>
          <p:nvPr>
            <p:ph type="title"/>
          </p:nvPr>
        </p:nvSpPr>
        <p:spPr>
          <a:xfrm>
            <a:off x="76250" y="813950"/>
            <a:ext cx="4434900" cy="14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models (parameters taken from grid search)</a:t>
            </a:r>
            <a:endParaRPr/>
          </a:p>
        </p:txBody>
      </p:sp>
      <p:pic>
        <p:nvPicPr>
          <p:cNvPr id="1259" name="Google Shape;1259;g2544790da9c_1_18"/>
          <p:cNvPicPr preferRelativeResize="0"/>
          <p:nvPr/>
        </p:nvPicPr>
        <p:blipFill>
          <a:blip r:embed="rId3">
            <a:alphaModFix/>
          </a:blip>
          <a:stretch>
            <a:fillRect/>
          </a:stretch>
        </p:blipFill>
        <p:spPr>
          <a:xfrm>
            <a:off x="-1498250" y="3027200"/>
            <a:ext cx="4328050" cy="4180742"/>
          </a:xfrm>
          <a:prstGeom prst="rect">
            <a:avLst/>
          </a:prstGeom>
          <a:noFill/>
          <a:ln>
            <a:noFill/>
          </a:ln>
        </p:spPr>
      </p:pic>
      <p:pic>
        <p:nvPicPr>
          <p:cNvPr id="1260" name="Google Shape;1260;g2544790da9c_1_18"/>
          <p:cNvPicPr preferRelativeResize="0"/>
          <p:nvPr/>
        </p:nvPicPr>
        <p:blipFill>
          <a:blip r:embed="rId4">
            <a:alphaModFix/>
          </a:blip>
          <a:stretch>
            <a:fillRect/>
          </a:stretch>
        </p:blipFill>
        <p:spPr>
          <a:xfrm>
            <a:off x="2829800" y="3052725"/>
            <a:ext cx="4328051" cy="4129711"/>
          </a:xfrm>
          <a:prstGeom prst="rect">
            <a:avLst/>
          </a:prstGeom>
          <a:noFill/>
          <a:ln>
            <a:noFill/>
          </a:ln>
        </p:spPr>
      </p:pic>
      <p:pic>
        <p:nvPicPr>
          <p:cNvPr id="1261" name="Google Shape;1261;g2544790da9c_1_18"/>
          <p:cNvPicPr preferRelativeResize="0"/>
          <p:nvPr/>
        </p:nvPicPr>
        <p:blipFill>
          <a:blip r:embed="rId5">
            <a:alphaModFix/>
          </a:blip>
          <a:stretch>
            <a:fillRect/>
          </a:stretch>
        </p:blipFill>
        <p:spPr>
          <a:xfrm>
            <a:off x="7074250" y="3027200"/>
            <a:ext cx="4175650" cy="4018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265"/>
        <p:cNvGrpSpPr/>
        <p:nvPr/>
      </p:nvGrpSpPr>
      <p:grpSpPr>
        <a:xfrm>
          <a:off x="0" y="0"/>
          <a:ext cx="0" cy="0"/>
          <a:chOff x="0" y="0"/>
          <a:chExt cx="0" cy="0"/>
        </a:xfrm>
      </p:grpSpPr>
      <p:sp>
        <p:nvSpPr>
          <p:cNvPr id="1266" name="Google Shape;1266;g22aa10dd05b_0_347"/>
          <p:cNvSpPr/>
          <p:nvPr/>
        </p:nvSpPr>
        <p:spPr>
          <a:xfrm>
            <a:off x="289301" y="1348937"/>
            <a:ext cx="2164500" cy="21648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22aa10dd05b_0_347"/>
          <p:cNvSpPr txBox="1">
            <a:spLocks noGrp="1"/>
          </p:cNvSpPr>
          <p:nvPr>
            <p:ph type="title"/>
          </p:nvPr>
        </p:nvSpPr>
        <p:spPr>
          <a:xfrm>
            <a:off x="567900" y="-4875"/>
            <a:ext cx="4061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Modelling workflow</a:t>
            </a:r>
            <a:endParaRPr/>
          </a:p>
        </p:txBody>
      </p:sp>
      <p:cxnSp>
        <p:nvCxnSpPr>
          <p:cNvPr id="1268" name="Google Shape;1268;g22aa10dd05b_0_347"/>
          <p:cNvCxnSpPr/>
          <p:nvPr/>
        </p:nvCxnSpPr>
        <p:spPr>
          <a:xfrm rot="10800000" flipH="1">
            <a:off x="2049375" y="925663"/>
            <a:ext cx="870300" cy="7221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69" name="Google Shape;1269;g22aa10dd05b_0_347"/>
          <p:cNvCxnSpPr/>
          <p:nvPr/>
        </p:nvCxnSpPr>
        <p:spPr>
          <a:xfrm rot="-5400000">
            <a:off x="916451" y="3484637"/>
            <a:ext cx="502200" cy="408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70" name="Google Shape;1270;g22aa10dd05b_0_347"/>
          <p:cNvCxnSpPr>
            <a:stCxn id="1271" idx="3"/>
          </p:cNvCxnSpPr>
          <p:nvPr/>
        </p:nvCxnSpPr>
        <p:spPr>
          <a:xfrm rot="10800000" flipH="1">
            <a:off x="2317813" y="2005500"/>
            <a:ext cx="664800" cy="3027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72" name="Google Shape;1272;g22aa10dd05b_0_347"/>
          <p:cNvCxnSpPr/>
          <p:nvPr/>
        </p:nvCxnSpPr>
        <p:spPr>
          <a:xfrm rot="10800000">
            <a:off x="1962550" y="3333525"/>
            <a:ext cx="989100" cy="880200"/>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1271" name="Google Shape;1271;g22aa10dd05b_0_347"/>
          <p:cNvSpPr txBox="1"/>
          <p:nvPr/>
        </p:nvSpPr>
        <p:spPr>
          <a:xfrm>
            <a:off x="425413" y="2107050"/>
            <a:ext cx="18924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dk1"/>
                </a:solidFill>
                <a:latin typeface="Orbitron"/>
                <a:ea typeface="Orbitron"/>
                <a:cs typeface="Orbitron"/>
                <a:sym typeface="Orbitron"/>
              </a:rPr>
              <a:t>Preliminary </a:t>
            </a:r>
            <a:endParaRPr sz="18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1800" b="1">
                <a:solidFill>
                  <a:schemeClr val="dk1"/>
                </a:solidFill>
                <a:latin typeface="Orbitron"/>
                <a:ea typeface="Orbitron"/>
                <a:cs typeface="Orbitron"/>
                <a:sym typeface="Orbitron"/>
              </a:rPr>
              <a:t>Modelling</a:t>
            </a:r>
            <a:endParaRPr sz="1800" b="1">
              <a:solidFill>
                <a:schemeClr val="dk1"/>
              </a:solidFill>
              <a:latin typeface="Orbitron"/>
              <a:ea typeface="Orbitron"/>
              <a:cs typeface="Orbitron"/>
              <a:sym typeface="Orbitron"/>
            </a:endParaRPr>
          </a:p>
        </p:txBody>
      </p:sp>
      <p:grpSp>
        <p:nvGrpSpPr>
          <p:cNvPr id="1273" name="Google Shape;1273;g22aa10dd05b_0_347"/>
          <p:cNvGrpSpPr/>
          <p:nvPr/>
        </p:nvGrpSpPr>
        <p:grpSpPr>
          <a:xfrm>
            <a:off x="3310824" y="591090"/>
            <a:ext cx="1034304" cy="949159"/>
            <a:chOff x="1054775" y="76025"/>
            <a:chExt cx="2578025" cy="2365800"/>
          </a:xfrm>
        </p:grpSpPr>
        <p:sp>
          <p:nvSpPr>
            <p:cNvPr id="1274" name="Google Shape;1274;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7" name="Google Shape;1287;g22aa10dd05b_0_347"/>
          <p:cNvSpPr txBox="1"/>
          <p:nvPr/>
        </p:nvSpPr>
        <p:spPr>
          <a:xfrm>
            <a:off x="3300675" y="8645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solidFill>
                  <a:schemeClr val="dk1"/>
                </a:solidFill>
                <a:latin typeface="Orbitron"/>
                <a:ea typeface="Orbitron"/>
                <a:cs typeface="Orbitron"/>
                <a:sym typeface="Orbitron"/>
              </a:rPr>
              <a:t>Baseline</a:t>
            </a:r>
            <a:endParaRPr sz="1200" b="1" i="0" u="none" strike="noStrike" cap="none">
              <a:solidFill>
                <a:schemeClr val="dk1"/>
              </a:solidFill>
              <a:latin typeface="Orbitron"/>
              <a:ea typeface="Orbitron"/>
              <a:cs typeface="Orbitron"/>
              <a:sym typeface="Orbitron"/>
            </a:endParaRPr>
          </a:p>
        </p:txBody>
      </p:sp>
      <p:grpSp>
        <p:nvGrpSpPr>
          <p:cNvPr id="1288" name="Google Shape;1288;g22aa10dd05b_0_347"/>
          <p:cNvGrpSpPr/>
          <p:nvPr/>
        </p:nvGrpSpPr>
        <p:grpSpPr>
          <a:xfrm>
            <a:off x="3310824" y="1657890"/>
            <a:ext cx="1034304" cy="949159"/>
            <a:chOff x="1054775" y="76025"/>
            <a:chExt cx="2578025" cy="2365800"/>
          </a:xfrm>
        </p:grpSpPr>
        <p:sp>
          <p:nvSpPr>
            <p:cNvPr id="1289" name="Google Shape;128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2" name="Google Shape;1302;g22aa10dd05b_0_347"/>
          <p:cNvSpPr txBox="1"/>
          <p:nvPr/>
        </p:nvSpPr>
        <p:spPr>
          <a:xfrm>
            <a:off x="3148275" y="19313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grpSp>
        <p:nvGrpSpPr>
          <p:cNvPr id="1303" name="Google Shape;1303;g22aa10dd05b_0_347"/>
          <p:cNvGrpSpPr/>
          <p:nvPr/>
        </p:nvGrpSpPr>
        <p:grpSpPr>
          <a:xfrm>
            <a:off x="3310824" y="2724690"/>
            <a:ext cx="1034304" cy="949159"/>
            <a:chOff x="1054775" y="76025"/>
            <a:chExt cx="2578025" cy="2365800"/>
          </a:xfrm>
        </p:grpSpPr>
        <p:sp>
          <p:nvSpPr>
            <p:cNvPr id="1304" name="Google Shape;1304;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7" name="Google Shape;1317;g22aa10dd05b_0_347"/>
          <p:cNvSpPr txBox="1"/>
          <p:nvPr/>
        </p:nvSpPr>
        <p:spPr>
          <a:xfrm>
            <a:off x="3148275" y="29981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Logistic Regression</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grpSp>
        <p:nvGrpSpPr>
          <p:cNvPr id="1318" name="Google Shape;1318;g22aa10dd05b_0_347"/>
          <p:cNvGrpSpPr/>
          <p:nvPr/>
        </p:nvGrpSpPr>
        <p:grpSpPr>
          <a:xfrm>
            <a:off x="3310824" y="3791490"/>
            <a:ext cx="1034304" cy="949159"/>
            <a:chOff x="1054775" y="76025"/>
            <a:chExt cx="2578025" cy="2365800"/>
          </a:xfrm>
        </p:grpSpPr>
        <p:sp>
          <p:nvSpPr>
            <p:cNvPr id="1319" name="Google Shape;131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2" name="Google Shape;1332;g22aa10dd05b_0_347"/>
          <p:cNvSpPr txBox="1"/>
          <p:nvPr/>
        </p:nvSpPr>
        <p:spPr>
          <a:xfrm>
            <a:off x="3148275" y="40649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Random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Forest</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cxnSp>
        <p:nvCxnSpPr>
          <p:cNvPr id="1333" name="Google Shape;1333;g22aa10dd05b_0_347"/>
          <p:cNvCxnSpPr/>
          <p:nvPr/>
        </p:nvCxnSpPr>
        <p:spPr>
          <a:xfrm rot="10800000">
            <a:off x="2298850" y="2756650"/>
            <a:ext cx="642900" cy="4650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34" name="Google Shape;1334;g22aa10dd05b_0_347"/>
          <p:cNvGrpSpPr/>
          <p:nvPr/>
        </p:nvGrpSpPr>
        <p:grpSpPr>
          <a:xfrm>
            <a:off x="491424" y="4020090"/>
            <a:ext cx="1034304" cy="949159"/>
            <a:chOff x="1054775" y="76025"/>
            <a:chExt cx="2578025" cy="2365800"/>
          </a:xfrm>
        </p:grpSpPr>
        <p:sp>
          <p:nvSpPr>
            <p:cNvPr id="1335" name="Google Shape;1335;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8" name="Google Shape;1348;g22aa10dd05b_0_347"/>
          <p:cNvSpPr txBox="1"/>
          <p:nvPr/>
        </p:nvSpPr>
        <p:spPr>
          <a:xfrm>
            <a:off x="328875" y="42935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Vanilla XG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Boost</a:t>
            </a:r>
            <a:endParaRPr sz="900" b="1">
              <a:solidFill>
                <a:schemeClr val="dk1"/>
              </a:solidFill>
              <a:latin typeface="Orbitron"/>
              <a:ea typeface="Orbitron"/>
              <a:cs typeface="Orbitron"/>
              <a:sym typeface="Orbitron"/>
            </a:endParaRPr>
          </a:p>
        </p:txBody>
      </p:sp>
      <p:cxnSp>
        <p:nvCxnSpPr>
          <p:cNvPr id="1349" name="Google Shape;1349;g22aa10dd05b_0_347"/>
          <p:cNvCxnSpPr/>
          <p:nvPr/>
        </p:nvCxnSpPr>
        <p:spPr>
          <a:xfrm rot="10800000" flipH="1">
            <a:off x="4375213" y="1314600"/>
            <a:ext cx="469800" cy="384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350" name="Google Shape;1350;g22aa10dd05b_0_347"/>
          <p:cNvCxnSpPr/>
          <p:nvPr/>
        </p:nvCxnSpPr>
        <p:spPr>
          <a:xfrm rot="10800000">
            <a:off x="4379925" y="1844975"/>
            <a:ext cx="474900" cy="3498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51" name="Google Shape;1351;g22aa10dd05b_0_347"/>
          <p:cNvGrpSpPr/>
          <p:nvPr/>
        </p:nvGrpSpPr>
        <p:grpSpPr>
          <a:xfrm>
            <a:off x="4987224" y="514890"/>
            <a:ext cx="1034304" cy="949159"/>
            <a:chOff x="1054775" y="76025"/>
            <a:chExt cx="2578025" cy="2365800"/>
          </a:xfrm>
        </p:grpSpPr>
        <p:sp>
          <p:nvSpPr>
            <p:cNvPr id="1352" name="Google Shape;1352;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5" name="Google Shape;1365;g22aa10dd05b_0_347"/>
          <p:cNvSpPr txBox="1"/>
          <p:nvPr/>
        </p:nvSpPr>
        <p:spPr>
          <a:xfrm>
            <a:off x="4977075" y="7883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Count</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Multinomial NB</a:t>
            </a:r>
            <a:endParaRPr sz="900" b="1">
              <a:solidFill>
                <a:schemeClr val="dk1"/>
              </a:solidFill>
              <a:latin typeface="Orbitron"/>
              <a:ea typeface="Orbitron"/>
              <a:cs typeface="Orbitron"/>
              <a:sym typeface="Orbitron"/>
            </a:endParaRPr>
          </a:p>
        </p:txBody>
      </p:sp>
      <p:grpSp>
        <p:nvGrpSpPr>
          <p:cNvPr id="1366" name="Google Shape;1366;g22aa10dd05b_0_347"/>
          <p:cNvGrpSpPr/>
          <p:nvPr/>
        </p:nvGrpSpPr>
        <p:grpSpPr>
          <a:xfrm>
            <a:off x="4987224" y="1581690"/>
            <a:ext cx="1034304" cy="949159"/>
            <a:chOff x="1054775" y="76025"/>
            <a:chExt cx="2578025" cy="2365800"/>
          </a:xfrm>
        </p:grpSpPr>
        <p:sp>
          <p:nvSpPr>
            <p:cNvPr id="1367" name="Google Shape;1367;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0" name="Google Shape;1380;g22aa10dd05b_0_347"/>
          <p:cNvSpPr txBox="1"/>
          <p:nvPr/>
        </p:nvSpPr>
        <p:spPr>
          <a:xfrm>
            <a:off x="4977075" y="1855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Multinomial NB</a:t>
            </a:r>
            <a:endParaRPr sz="900" b="1">
              <a:solidFill>
                <a:schemeClr val="dk1"/>
              </a:solidFill>
              <a:latin typeface="Orbitron"/>
              <a:ea typeface="Orbitron"/>
              <a:cs typeface="Orbitron"/>
              <a:sym typeface="Orbitron"/>
            </a:endParaRPr>
          </a:p>
        </p:txBody>
      </p:sp>
      <p:cxnSp>
        <p:nvCxnSpPr>
          <p:cNvPr id="1381" name="Google Shape;1381;g22aa10dd05b_0_347"/>
          <p:cNvCxnSpPr/>
          <p:nvPr/>
        </p:nvCxnSpPr>
        <p:spPr>
          <a:xfrm rot="10800000">
            <a:off x="4375175" y="3126875"/>
            <a:ext cx="410400" cy="3252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82" name="Google Shape;1382;g22aa10dd05b_0_347"/>
          <p:cNvGrpSpPr/>
          <p:nvPr/>
        </p:nvGrpSpPr>
        <p:grpSpPr>
          <a:xfrm>
            <a:off x="4987224" y="2724690"/>
            <a:ext cx="1034304" cy="949159"/>
            <a:chOff x="1054775" y="76025"/>
            <a:chExt cx="2578025" cy="2365800"/>
          </a:xfrm>
        </p:grpSpPr>
        <p:sp>
          <p:nvSpPr>
            <p:cNvPr id="1383" name="Google Shape;1383;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6" name="Google Shape;1396;g22aa10dd05b_0_347"/>
          <p:cNvSpPr txBox="1"/>
          <p:nvPr/>
        </p:nvSpPr>
        <p:spPr>
          <a:xfrm>
            <a:off x="4977075" y="2998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Logistic Regression</a:t>
            </a:r>
            <a:endParaRPr sz="900" b="1">
              <a:solidFill>
                <a:schemeClr val="dk1"/>
              </a:solidFill>
              <a:latin typeface="Orbitron"/>
              <a:ea typeface="Orbitron"/>
              <a:cs typeface="Orbitron"/>
              <a:sym typeface="Orbitron"/>
            </a:endParaRPr>
          </a:p>
        </p:txBody>
      </p:sp>
      <p:cxnSp>
        <p:nvCxnSpPr>
          <p:cNvPr id="1397" name="Google Shape;1397;g22aa10dd05b_0_347"/>
          <p:cNvCxnSpPr/>
          <p:nvPr/>
        </p:nvCxnSpPr>
        <p:spPr>
          <a:xfrm>
            <a:off x="4344175" y="4245325"/>
            <a:ext cx="445500" cy="2616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98" name="Google Shape;1398;g22aa10dd05b_0_347"/>
          <p:cNvGrpSpPr/>
          <p:nvPr/>
        </p:nvGrpSpPr>
        <p:grpSpPr>
          <a:xfrm>
            <a:off x="4987224" y="3791490"/>
            <a:ext cx="1034304" cy="949159"/>
            <a:chOff x="1054775" y="76025"/>
            <a:chExt cx="2578025" cy="2365800"/>
          </a:xfrm>
        </p:grpSpPr>
        <p:sp>
          <p:nvSpPr>
            <p:cNvPr id="1399" name="Google Shape;139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g22aa10dd05b_0_347"/>
          <p:cNvSpPr txBox="1"/>
          <p:nvPr/>
        </p:nvSpPr>
        <p:spPr>
          <a:xfrm>
            <a:off x="4977075" y="40649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Random Forest</a:t>
            </a:r>
            <a:endParaRPr sz="900" b="1">
              <a:solidFill>
                <a:schemeClr val="dk1"/>
              </a:solidFill>
              <a:latin typeface="Orbitron"/>
              <a:ea typeface="Orbitron"/>
              <a:cs typeface="Orbitron"/>
              <a:sym typeface="Orbitron"/>
            </a:endParaRPr>
          </a:p>
        </p:txBody>
      </p:sp>
      <p:cxnSp>
        <p:nvCxnSpPr>
          <p:cNvPr id="1413" name="Google Shape;1413;g22aa10dd05b_0_347"/>
          <p:cNvCxnSpPr/>
          <p:nvPr/>
        </p:nvCxnSpPr>
        <p:spPr>
          <a:xfrm>
            <a:off x="6146863" y="776275"/>
            <a:ext cx="1059300" cy="639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414" name="Google Shape;1414;g22aa10dd05b_0_347"/>
          <p:cNvCxnSpPr/>
          <p:nvPr/>
        </p:nvCxnSpPr>
        <p:spPr>
          <a:xfrm flipH="1">
            <a:off x="6144325" y="1613025"/>
            <a:ext cx="1061700" cy="2115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415" name="Google Shape;1415;g22aa10dd05b_0_347"/>
          <p:cNvCxnSpPr/>
          <p:nvPr/>
        </p:nvCxnSpPr>
        <p:spPr>
          <a:xfrm flipH="1">
            <a:off x="6220525" y="1979000"/>
            <a:ext cx="995400" cy="9123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416" name="Google Shape;1416;g22aa10dd05b_0_347"/>
          <p:cNvGrpSpPr/>
          <p:nvPr/>
        </p:nvGrpSpPr>
        <p:grpSpPr>
          <a:xfrm>
            <a:off x="7349424" y="1200690"/>
            <a:ext cx="1034304" cy="949159"/>
            <a:chOff x="1054775" y="76025"/>
            <a:chExt cx="2578025" cy="2365800"/>
          </a:xfrm>
        </p:grpSpPr>
        <p:sp>
          <p:nvSpPr>
            <p:cNvPr id="1417" name="Google Shape;1417;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0" name="Google Shape;1430;g22aa10dd05b_0_347"/>
          <p:cNvSpPr txBox="1"/>
          <p:nvPr/>
        </p:nvSpPr>
        <p:spPr>
          <a:xfrm>
            <a:off x="7339275" y="1474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a:solidFill>
                  <a:schemeClr val="dk1"/>
                </a:solidFill>
                <a:latin typeface="Orbitron"/>
                <a:ea typeface="Orbitron"/>
                <a:cs typeface="Orbitron"/>
                <a:sym typeface="Orbitron"/>
              </a:rPr>
              <a:t>Final Model</a:t>
            </a:r>
            <a:endParaRPr sz="1500" b="1">
              <a:solidFill>
                <a:schemeClr val="dk1"/>
              </a:solidFill>
              <a:latin typeface="Orbitron"/>
              <a:ea typeface="Orbitron"/>
              <a:cs typeface="Orbitron"/>
              <a:sym typeface="Orbitron"/>
            </a:endParaRPr>
          </a:p>
        </p:txBody>
      </p:sp>
      <p:sp>
        <p:nvSpPr>
          <p:cNvPr id="1431" name="Google Shape;1431;g22aa10dd05b_0_347"/>
          <p:cNvSpPr txBox="1"/>
          <p:nvPr/>
        </p:nvSpPr>
        <p:spPr>
          <a:xfrm>
            <a:off x="6967925" y="3705225"/>
            <a:ext cx="2034300" cy="88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*Note</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3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Vectorizers: CountVectorizer</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Bigram CountVectorizer, TFIDFVectorizer</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4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Naive Bayes: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Bernoulli, Multinomial, Gaussian </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2" name="Google Shape;1432;g22aa10dd05b_0_347"/>
          <p:cNvSpPr txBox="1"/>
          <p:nvPr/>
        </p:nvSpPr>
        <p:spPr>
          <a:xfrm>
            <a:off x="3071525" y="1628175"/>
            <a:ext cx="579000" cy="5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lt1"/>
                </a:solidFill>
                <a:latin typeface="Karla"/>
                <a:ea typeface="Karla"/>
                <a:cs typeface="Karla"/>
                <a:sym typeface="Karla"/>
              </a:rPr>
              <a:t>*</a:t>
            </a:r>
            <a:endParaRPr sz="1900">
              <a:solidFill>
                <a:schemeClr val="lt1"/>
              </a:solidFill>
              <a:latin typeface="Karla"/>
              <a:ea typeface="Karla"/>
              <a:cs typeface="Karla"/>
              <a:sym typeface="Karla"/>
            </a:endParaRPr>
          </a:p>
        </p:txBody>
      </p:sp>
      <p:sp>
        <p:nvSpPr>
          <p:cNvPr id="1433" name="Google Shape;1433;g22aa10dd05b_0_347"/>
          <p:cNvSpPr txBox="1"/>
          <p:nvPr/>
        </p:nvSpPr>
        <p:spPr>
          <a:xfrm>
            <a:off x="7185900" y="2139175"/>
            <a:ext cx="2034300" cy="88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Further analysis: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len_posts, num_emojis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Sentiment Analysis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4" name="Google Shape;1434;g22aa10dd05b_0_347"/>
          <p:cNvSpPr txBox="1"/>
          <p:nvPr/>
        </p:nvSpPr>
        <p:spPr>
          <a:xfrm>
            <a:off x="4671300" y="4840375"/>
            <a:ext cx="17184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1">
                <a:solidFill>
                  <a:schemeClr val="lt1"/>
                </a:solidFill>
                <a:latin typeface="Karla"/>
                <a:ea typeface="Karla"/>
                <a:cs typeface="Karla"/>
                <a:sym typeface="Karla"/>
              </a:rPr>
              <a:t>GridSearchCV applied</a:t>
            </a:r>
            <a:endParaRPr sz="11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5" name="Google Shape;1435;g22aa10dd05b_0_347"/>
          <p:cNvSpPr/>
          <p:nvPr/>
        </p:nvSpPr>
        <p:spPr>
          <a:xfrm>
            <a:off x="4896225" y="385775"/>
            <a:ext cx="1197000" cy="4454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1440" name="Google Shape;1440;g2544790da9c_0_96"/>
          <p:cNvPicPr preferRelativeResize="0"/>
          <p:nvPr/>
        </p:nvPicPr>
        <p:blipFill rotWithShape="1">
          <a:blip r:embed="rId3">
            <a:alphaModFix/>
          </a:blip>
          <a:srcRect l="4807" t="5875" b="35600"/>
          <a:stretch/>
        </p:blipFill>
        <p:spPr>
          <a:xfrm>
            <a:off x="6322975" y="1295950"/>
            <a:ext cx="1975200" cy="1811500"/>
          </a:xfrm>
          <a:prstGeom prst="rect">
            <a:avLst/>
          </a:prstGeom>
          <a:noFill/>
          <a:ln>
            <a:noFill/>
          </a:ln>
        </p:spPr>
      </p:pic>
      <p:pic>
        <p:nvPicPr>
          <p:cNvPr id="1441" name="Google Shape;1441;g2544790da9c_0_96"/>
          <p:cNvPicPr preferRelativeResize="0"/>
          <p:nvPr/>
        </p:nvPicPr>
        <p:blipFill rotWithShape="1">
          <a:blip r:embed="rId4">
            <a:alphaModFix/>
          </a:blip>
          <a:srcRect t="11733" b="10764"/>
          <a:stretch/>
        </p:blipFill>
        <p:spPr>
          <a:xfrm>
            <a:off x="3651598" y="1238225"/>
            <a:ext cx="1869903" cy="1811499"/>
          </a:xfrm>
          <a:prstGeom prst="rect">
            <a:avLst/>
          </a:prstGeom>
          <a:noFill/>
          <a:ln>
            <a:noFill/>
          </a:ln>
        </p:spPr>
      </p:pic>
      <p:sp>
        <p:nvSpPr>
          <p:cNvPr id="1442" name="Google Shape;1442;g2544790da9c_0_96"/>
          <p:cNvSpPr txBox="1">
            <a:spLocks noGrp="1"/>
          </p:cNvSpPr>
          <p:nvPr>
            <p:ph type="subTitle" idx="1"/>
          </p:nvPr>
        </p:nvSpPr>
        <p:spPr>
          <a:xfrm>
            <a:off x="3546300" y="3500344"/>
            <a:ext cx="19752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Show Classifier</a:t>
            </a:r>
            <a:endParaRPr/>
          </a:p>
        </p:txBody>
      </p:sp>
      <p:sp>
        <p:nvSpPr>
          <p:cNvPr id="1443" name="Google Shape;1443;g2544790da9c_0_96"/>
          <p:cNvSpPr txBox="1">
            <a:spLocks noGrp="1"/>
          </p:cNvSpPr>
          <p:nvPr>
            <p:ph type="subTitle" idx="2"/>
          </p:nvPr>
        </p:nvSpPr>
        <p:spPr>
          <a:xfrm>
            <a:off x="3546300" y="3808165"/>
            <a:ext cx="19752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Classifies the show</a:t>
            </a:r>
            <a:endParaRPr/>
          </a:p>
        </p:txBody>
      </p:sp>
      <p:sp>
        <p:nvSpPr>
          <p:cNvPr id="1444" name="Google Shape;1444;g2544790da9c_0_96"/>
          <p:cNvSpPr txBox="1">
            <a:spLocks noGrp="1"/>
          </p:cNvSpPr>
          <p:nvPr>
            <p:ph type="subTitle" idx="3"/>
          </p:nvPr>
        </p:nvSpPr>
        <p:spPr>
          <a:xfrm>
            <a:off x="6322975" y="3500344"/>
            <a:ext cx="19752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Sentiment Analysis</a:t>
            </a:r>
            <a:endParaRPr/>
          </a:p>
        </p:txBody>
      </p:sp>
      <p:sp>
        <p:nvSpPr>
          <p:cNvPr id="1445" name="Google Shape;1445;g2544790da9c_0_96"/>
          <p:cNvSpPr txBox="1">
            <a:spLocks noGrp="1"/>
          </p:cNvSpPr>
          <p:nvPr>
            <p:ph type="subTitle" idx="4"/>
          </p:nvPr>
        </p:nvSpPr>
        <p:spPr>
          <a:xfrm>
            <a:off x="6322975" y="3808165"/>
            <a:ext cx="19752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Analyse Sentiments</a:t>
            </a:r>
            <a:endParaRPr/>
          </a:p>
        </p:txBody>
      </p:sp>
      <p:sp>
        <p:nvSpPr>
          <p:cNvPr id="1446" name="Google Shape;1446;g2544790da9c_0_96"/>
          <p:cNvSpPr txBox="1">
            <a:spLocks noGrp="1"/>
          </p:cNvSpPr>
          <p:nvPr>
            <p:ph type="title"/>
          </p:nvPr>
        </p:nvSpPr>
        <p:spPr>
          <a:xfrm>
            <a:off x="713100" y="2248800"/>
            <a:ext cx="3208500" cy="125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Meet the production team</a:t>
            </a:r>
            <a:endParaRPr/>
          </a:p>
        </p:txBody>
      </p:sp>
      <p:grpSp>
        <p:nvGrpSpPr>
          <p:cNvPr id="1447" name="Google Shape;1447;g2544790da9c_0_96"/>
          <p:cNvGrpSpPr/>
          <p:nvPr/>
        </p:nvGrpSpPr>
        <p:grpSpPr>
          <a:xfrm>
            <a:off x="3520953" y="1238227"/>
            <a:ext cx="2102108" cy="1928837"/>
            <a:chOff x="185825" y="-1479725"/>
            <a:chExt cx="2578325" cy="2365800"/>
          </a:xfrm>
        </p:grpSpPr>
        <p:sp>
          <p:nvSpPr>
            <p:cNvPr id="1448" name="Google Shape;1448;g2544790da9c_0_9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2544790da9c_0_9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g2544790da9c_0_9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g2544790da9c_0_9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2544790da9c_0_9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g2544790da9c_0_9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g2544790da9c_0_9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2544790da9c_0_9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544790da9c_0_9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544790da9c_0_9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544790da9c_0_9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544790da9c_0_9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0" name="Google Shape;1460;g2544790da9c_0_96"/>
          <p:cNvGrpSpPr/>
          <p:nvPr/>
        </p:nvGrpSpPr>
        <p:grpSpPr>
          <a:xfrm>
            <a:off x="6259528" y="1238227"/>
            <a:ext cx="2102108" cy="1928837"/>
            <a:chOff x="185825" y="-1479725"/>
            <a:chExt cx="2578325" cy="2365800"/>
          </a:xfrm>
        </p:grpSpPr>
        <p:sp>
          <p:nvSpPr>
            <p:cNvPr id="1461" name="Google Shape;1461;g2544790da9c_0_9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g2544790da9c_0_9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2544790da9c_0_9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2544790da9c_0_9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2544790da9c_0_9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g2544790da9c_0_9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g2544790da9c_0_9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2544790da9c_0_9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2544790da9c_0_9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2544790da9c_0_9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2544790da9c_0_9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2544790da9c_0_9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g2544790da9c_0_96"/>
          <p:cNvGrpSpPr/>
          <p:nvPr/>
        </p:nvGrpSpPr>
        <p:grpSpPr>
          <a:xfrm rot="1444778">
            <a:off x="-155496" y="4084362"/>
            <a:ext cx="1826912" cy="1580068"/>
            <a:chOff x="7565700" y="3634650"/>
            <a:chExt cx="1234500" cy="1067700"/>
          </a:xfrm>
        </p:grpSpPr>
        <p:sp>
          <p:nvSpPr>
            <p:cNvPr id="1474" name="Google Shape;1474;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6" name="Google Shape;1476;g2544790da9c_0_96"/>
          <p:cNvGrpSpPr/>
          <p:nvPr/>
        </p:nvGrpSpPr>
        <p:grpSpPr>
          <a:xfrm rot="-1204741">
            <a:off x="2059495" y="-51390"/>
            <a:ext cx="1228690" cy="1062575"/>
            <a:chOff x="7565700" y="3634650"/>
            <a:chExt cx="1234500" cy="1067700"/>
          </a:xfrm>
        </p:grpSpPr>
        <p:sp>
          <p:nvSpPr>
            <p:cNvPr id="1477" name="Google Shape;1477;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9" name="Google Shape;1479;g2544790da9c_0_96"/>
          <p:cNvGrpSpPr/>
          <p:nvPr/>
        </p:nvGrpSpPr>
        <p:grpSpPr>
          <a:xfrm rot="861118">
            <a:off x="8716965" y="3678275"/>
            <a:ext cx="728117" cy="629737"/>
            <a:chOff x="7565700" y="3634650"/>
            <a:chExt cx="1234500" cy="1067700"/>
          </a:xfrm>
        </p:grpSpPr>
        <p:sp>
          <p:nvSpPr>
            <p:cNvPr id="1480" name="Google Shape;1480;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g2548e3a956f_0_0"/>
          <p:cNvSpPr txBox="1">
            <a:spLocks noGrp="1"/>
          </p:cNvSpPr>
          <p:nvPr>
            <p:ph type="title"/>
          </p:nvPr>
        </p:nvSpPr>
        <p:spPr>
          <a:xfrm>
            <a:off x="3991350" y="1815425"/>
            <a:ext cx="1161300" cy="12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
          <p:cNvSpPr/>
          <p:nvPr/>
        </p:nvSpPr>
        <p:spPr>
          <a:xfrm>
            <a:off x="4724175" y="167602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
          <p:cNvSpPr/>
          <p:nvPr/>
        </p:nvSpPr>
        <p:spPr>
          <a:xfrm>
            <a:off x="4724175" y="271547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
          <p:cNvSpPr/>
          <p:nvPr/>
        </p:nvSpPr>
        <p:spPr>
          <a:xfrm>
            <a:off x="4724175" y="375492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
          <p:cNvSpPr/>
          <p:nvPr/>
        </p:nvSpPr>
        <p:spPr>
          <a:xfrm>
            <a:off x="4724175" y="63867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Netflix</a:t>
            </a:r>
            <a:endParaRPr>
              <a:latin typeface="Karla"/>
              <a:ea typeface="Karla"/>
              <a:cs typeface="Karla"/>
              <a:sym typeface="Karla"/>
            </a:endParaRPr>
          </a:p>
        </p:txBody>
      </p:sp>
      <p:sp>
        <p:nvSpPr>
          <p:cNvPr id="519" name="Google Shape;519;p3"/>
          <p:cNvSpPr txBox="1">
            <a:spLocks noGrp="1"/>
          </p:cNvSpPr>
          <p:nvPr>
            <p:ph type="title"/>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520" name="Google Shape;520;p3"/>
          <p:cNvSpPr txBox="1">
            <a:spLocks noGrp="1"/>
          </p:cNvSpPr>
          <p:nvPr>
            <p:ph type="subTitle" idx="2"/>
          </p:nvPr>
        </p:nvSpPr>
        <p:spPr>
          <a:xfrm>
            <a:off x="5809650" y="854858"/>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223.09 million </a:t>
            </a:r>
            <a:endParaRPr/>
          </a:p>
          <a:p>
            <a:pPr marL="0" lvl="0" indent="0" algn="l" rtl="0">
              <a:lnSpc>
                <a:spcPct val="100000"/>
              </a:lnSpc>
              <a:spcBef>
                <a:spcPts val="0"/>
              </a:spcBef>
              <a:spcAft>
                <a:spcPts val="0"/>
              </a:spcAft>
              <a:buSzPts val="1400"/>
              <a:buNone/>
            </a:pPr>
            <a:r>
              <a:rPr lang="en"/>
              <a:t>subscribers</a:t>
            </a:r>
            <a:endParaRPr/>
          </a:p>
        </p:txBody>
      </p:sp>
      <p:sp>
        <p:nvSpPr>
          <p:cNvPr id="521" name="Google Shape;521;p3"/>
          <p:cNvSpPr txBox="1">
            <a:spLocks noGrp="1"/>
          </p:cNvSpPr>
          <p:nvPr>
            <p:ph type="title" idx="3"/>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sp>
        <p:nvSpPr>
          <p:cNvPr id="522" name="Google Shape;522;p3"/>
          <p:cNvSpPr txBox="1">
            <a:spLocks noGrp="1"/>
          </p:cNvSpPr>
          <p:nvPr>
            <p:ph type="title" idx="4"/>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03</a:t>
            </a:r>
            <a:endParaRPr>
              <a:solidFill>
                <a:schemeClr val="lt1"/>
              </a:solidFill>
            </a:endParaRPr>
          </a:p>
        </p:txBody>
      </p:sp>
      <p:sp>
        <p:nvSpPr>
          <p:cNvPr id="523" name="Google Shape;523;p3"/>
          <p:cNvSpPr txBox="1">
            <a:spLocks noGrp="1"/>
          </p:cNvSpPr>
          <p:nvPr>
            <p:ph type="title" idx="5"/>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04</a:t>
            </a:r>
            <a:endParaRPr>
              <a:solidFill>
                <a:schemeClr val="lt1"/>
              </a:solidFill>
            </a:endParaRPr>
          </a:p>
        </p:txBody>
      </p:sp>
      <p:sp>
        <p:nvSpPr>
          <p:cNvPr id="524" name="Google Shape;524;p3"/>
          <p:cNvSpPr txBox="1">
            <a:spLocks noGrp="1"/>
          </p:cNvSpPr>
          <p:nvPr>
            <p:ph type="subTitle" idx="6"/>
          </p:nvPr>
        </p:nvSpPr>
        <p:spPr>
          <a:xfrm>
            <a:off x="5809650" y="1573814"/>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Prime Video</a:t>
            </a:r>
            <a:endParaRPr>
              <a:latin typeface="Karla"/>
              <a:ea typeface="Karla"/>
              <a:cs typeface="Karla"/>
              <a:sym typeface="Karla"/>
            </a:endParaRPr>
          </a:p>
        </p:txBody>
      </p:sp>
      <p:sp>
        <p:nvSpPr>
          <p:cNvPr id="525" name="Google Shape;525;p3"/>
          <p:cNvSpPr txBox="1">
            <a:spLocks noGrp="1"/>
          </p:cNvSpPr>
          <p:nvPr>
            <p:ph type="subTitle" idx="7"/>
          </p:nvPr>
        </p:nvSpPr>
        <p:spPr>
          <a:xfrm>
            <a:off x="5809650" y="1897449"/>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200+ million </a:t>
            </a:r>
            <a:endParaRPr/>
          </a:p>
          <a:p>
            <a:pPr marL="0" lvl="0" indent="0" algn="l" rtl="0">
              <a:lnSpc>
                <a:spcPct val="100000"/>
              </a:lnSpc>
              <a:spcBef>
                <a:spcPts val="0"/>
              </a:spcBef>
              <a:spcAft>
                <a:spcPts val="0"/>
              </a:spcAft>
              <a:buSzPts val="1400"/>
              <a:buNone/>
            </a:pPr>
            <a:r>
              <a:rPr lang="en"/>
              <a:t>subscribers</a:t>
            </a:r>
            <a:endParaRPr/>
          </a:p>
        </p:txBody>
      </p:sp>
      <p:sp>
        <p:nvSpPr>
          <p:cNvPr id="526" name="Google Shape;526;p3"/>
          <p:cNvSpPr txBox="1">
            <a:spLocks noGrp="1"/>
          </p:cNvSpPr>
          <p:nvPr>
            <p:ph type="subTitle" idx="8"/>
          </p:nvPr>
        </p:nvSpPr>
        <p:spPr>
          <a:xfrm>
            <a:off x="5809650" y="2615506"/>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Disney+</a:t>
            </a:r>
            <a:endParaRPr>
              <a:latin typeface="Karla"/>
              <a:ea typeface="Karla"/>
              <a:cs typeface="Karla"/>
              <a:sym typeface="Karla"/>
            </a:endParaRPr>
          </a:p>
        </p:txBody>
      </p:sp>
      <p:sp>
        <p:nvSpPr>
          <p:cNvPr id="527" name="Google Shape;527;p3"/>
          <p:cNvSpPr txBox="1">
            <a:spLocks noGrp="1"/>
          </p:cNvSpPr>
          <p:nvPr>
            <p:ph type="subTitle" idx="9"/>
          </p:nvPr>
        </p:nvSpPr>
        <p:spPr>
          <a:xfrm>
            <a:off x="5809650" y="2939141"/>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164.2 million </a:t>
            </a:r>
            <a:endParaRPr/>
          </a:p>
          <a:p>
            <a:pPr marL="0" lvl="0" indent="0" algn="l" rtl="0">
              <a:lnSpc>
                <a:spcPct val="100000"/>
              </a:lnSpc>
              <a:spcBef>
                <a:spcPts val="0"/>
              </a:spcBef>
              <a:spcAft>
                <a:spcPts val="0"/>
              </a:spcAft>
              <a:buSzPts val="1400"/>
              <a:buNone/>
            </a:pPr>
            <a:r>
              <a:rPr lang="en"/>
              <a:t>subscribers</a:t>
            </a:r>
            <a:endParaRPr/>
          </a:p>
        </p:txBody>
      </p:sp>
      <p:sp>
        <p:nvSpPr>
          <p:cNvPr id="528" name="Google Shape;528;p3"/>
          <p:cNvSpPr txBox="1">
            <a:spLocks noGrp="1"/>
          </p:cNvSpPr>
          <p:nvPr>
            <p:ph type="subTitle" idx="13"/>
          </p:nvPr>
        </p:nvSpPr>
        <p:spPr>
          <a:xfrm>
            <a:off x="5809650" y="3657198"/>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HBO Max</a:t>
            </a:r>
            <a:endParaRPr>
              <a:latin typeface="Karla"/>
              <a:ea typeface="Karla"/>
              <a:cs typeface="Karla"/>
              <a:sym typeface="Karla"/>
            </a:endParaRPr>
          </a:p>
        </p:txBody>
      </p:sp>
      <p:sp>
        <p:nvSpPr>
          <p:cNvPr id="529" name="Google Shape;529;p3"/>
          <p:cNvSpPr txBox="1">
            <a:spLocks noGrp="1"/>
          </p:cNvSpPr>
          <p:nvPr>
            <p:ph type="subTitle" idx="14"/>
          </p:nvPr>
        </p:nvSpPr>
        <p:spPr>
          <a:xfrm>
            <a:off x="5809650" y="3980833"/>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94.9 million </a:t>
            </a:r>
            <a:endParaRPr/>
          </a:p>
          <a:p>
            <a:pPr marL="0" lvl="0" indent="0" algn="l" rtl="0">
              <a:lnSpc>
                <a:spcPct val="100000"/>
              </a:lnSpc>
              <a:spcBef>
                <a:spcPts val="0"/>
              </a:spcBef>
              <a:spcAft>
                <a:spcPts val="0"/>
              </a:spcAft>
              <a:buSzPts val="1400"/>
              <a:buNone/>
            </a:pPr>
            <a:r>
              <a:rPr lang="en"/>
              <a:t>subscribers</a:t>
            </a:r>
            <a:endParaRPr/>
          </a:p>
        </p:txBody>
      </p:sp>
      <p:grpSp>
        <p:nvGrpSpPr>
          <p:cNvPr id="530" name="Google Shape;530;p3"/>
          <p:cNvGrpSpPr/>
          <p:nvPr/>
        </p:nvGrpSpPr>
        <p:grpSpPr>
          <a:xfrm>
            <a:off x="1118138" y="1425400"/>
            <a:ext cx="2578025" cy="2365800"/>
            <a:chOff x="1054775" y="76025"/>
            <a:chExt cx="2578025" cy="2365800"/>
          </a:xfrm>
        </p:grpSpPr>
        <p:sp>
          <p:nvSpPr>
            <p:cNvPr id="531" name="Google Shape;531;p3"/>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45"/>
                </a:schemeClr>
              </a:outerShdw>
              <a:reflection stA="47000" endPos="42000" dist="219075"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4" name="Google Shape;544;p3"/>
          <p:cNvSpPr txBox="1">
            <a:spLocks noGrp="1"/>
          </p:cNvSpPr>
          <p:nvPr>
            <p:ph type="title" idx="15"/>
          </p:nvPr>
        </p:nvSpPr>
        <p:spPr>
          <a:xfrm>
            <a:off x="1117900" y="2053950"/>
            <a:ext cx="2578500" cy="10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Karla"/>
                <a:ea typeface="Karla"/>
                <a:cs typeface="Karla"/>
                <a:sym typeface="Karla"/>
              </a:rPr>
              <a:t>Streaming </a:t>
            </a:r>
            <a:endParaRPr>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Services </a:t>
            </a:r>
            <a:endParaRPr>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Market</a:t>
            </a:r>
            <a:endParaRPr>
              <a:latin typeface="Karla"/>
              <a:ea typeface="Karla"/>
              <a:cs typeface="Karla"/>
              <a:sym typeface="Karla"/>
            </a:endParaRPr>
          </a:p>
        </p:txBody>
      </p:sp>
      <p:grpSp>
        <p:nvGrpSpPr>
          <p:cNvPr id="545" name="Google Shape;545;p3"/>
          <p:cNvGrpSpPr/>
          <p:nvPr/>
        </p:nvGrpSpPr>
        <p:grpSpPr>
          <a:xfrm rot="2330951">
            <a:off x="368475" y="1037943"/>
            <a:ext cx="839961" cy="726469"/>
            <a:chOff x="7565700" y="3634650"/>
            <a:chExt cx="1234500" cy="1067700"/>
          </a:xfrm>
        </p:grpSpPr>
        <p:sp>
          <p:nvSpPr>
            <p:cNvPr id="546" name="Google Shape;546;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 name="Google Shape;548;p3"/>
          <p:cNvGrpSpPr/>
          <p:nvPr/>
        </p:nvGrpSpPr>
        <p:grpSpPr>
          <a:xfrm rot="-2132100">
            <a:off x="3544405" y="4535567"/>
            <a:ext cx="1225154" cy="1059679"/>
            <a:chOff x="7565700" y="3634650"/>
            <a:chExt cx="1234500" cy="1067700"/>
          </a:xfrm>
        </p:grpSpPr>
        <p:sp>
          <p:nvSpPr>
            <p:cNvPr id="549" name="Google Shape;549;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3"/>
          <p:cNvGrpSpPr/>
          <p:nvPr/>
        </p:nvGrpSpPr>
        <p:grpSpPr>
          <a:xfrm rot="-498556">
            <a:off x="1148911" y="-178220"/>
            <a:ext cx="541582" cy="468406"/>
            <a:chOff x="7565700" y="3634650"/>
            <a:chExt cx="1234500" cy="1067700"/>
          </a:xfrm>
        </p:grpSpPr>
        <p:sp>
          <p:nvSpPr>
            <p:cNvPr id="552" name="Google Shape;552;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4" name="Google Shape;554;p3"/>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https://headphonesaddict.com/video-streaming-statistics/</a:t>
            </a:r>
            <a:endParaRPr sz="7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2545dcc6c60_0_14"/>
          <p:cNvSpPr txBox="1">
            <a:spLocks noGrp="1"/>
          </p:cNvSpPr>
          <p:nvPr>
            <p:ph type="title"/>
          </p:nvPr>
        </p:nvSpPr>
        <p:spPr>
          <a:xfrm>
            <a:off x="5764725" y="1570575"/>
            <a:ext cx="28605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700">
                <a:latin typeface="Karla"/>
                <a:ea typeface="Karla"/>
                <a:cs typeface="Karla"/>
                <a:sym typeface="Karla"/>
              </a:rPr>
              <a:t>Availability of content is top 3 in  importance of video streaming attributes</a:t>
            </a:r>
            <a:endParaRPr sz="1700">
              <a:latin typeface="Karla"/>
              <a:ea typeface="Karla"/>
              <a:cs typeface="Karla"/>
              <a:sym typeface="Karla"/>
            </a:endParaRPr>
          </a:p>
        </p:txBody>
      </p:sp>
      <p:pic>
        <p:nvPicPr>
          <p:cNvPr id="560" name="Google Shape;560;g2545dcc6c60_0_14"/>
          <p:cNvPicPr preferRelativeResize="0"/>
          <p:nvPr/>
        </p:nvPicPr>
        <p:blipFill rotWithShape="1">
          <a:blip r:embed="rId3">
            <a:alphaModFix/>
          </a:blip>
          <a:srcRect t="2970" r="10809" b="22028"/>
          <a:stretch/>
        </p:blipFill>
        <p:spPr>
          <a:xfrm>
            <a:off x="770100" y="659500"/>
            <a:ext cx="4925375" cy="3831174"/>
          </a:xfrm>
          <a:prstGeom prst="rect">
            <a:avLst/>
          </a:prstGeom>
          <a:noFill/>
          <a:ln>
            <a:noFill/>
          </a:ln>
        </p:spPr>
      </p:pic>
      <p:sp>
        <p:nvSpPr>
          <p:cNvPr id="561" name="Google Shape;561;g2545dcc6c60_0_14"/>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https://www.nielsen.com/insights/2020/playback-time-which-consumer-attitudes-will-shape-the-streaming-wars/</a:t>
            </a:r>
            <a:endParaRPr sz="700">
              <a:solidFill>
                <a:schemeClr val="lt1"/>
              </a:solidFill>
            </a:endParaRPr>
          </a:p>
        </p:txBody>
      </p:sp>
      <p:sp>
        <p:nvSpPr>
          <p:cNvPr id="562" name="Google Shape;562;g2545dcc6c60_0_14"/>
          <p:cNvSpPr/>
          <p:nvPr/>
        </p:nvSpPr>
        <p:spPr>
          <a:xfrm>
            <a:off x="1839800" y="1882725"/>
            <a:ext cx="12759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g22abd16ce0b_0_3"/>
          <p:cNvPicPr preferRelativeResize="0"/>
          <p:nvPr/>
        </p:nvPicPr>
        <p:blipFill rotWithShape="1">
          <a:blip r:embed="rId3">
            <a:alphaModFix/>
          </a:blip>
          <a:srcRect t="3529" r="10562" b="23403"/>
          <a:stretch/>
        </p:blipFill>
        <p:spPr>
          <a:xfrm>
            <a:off x="676125" y="689200"/>
            <a:ext cx="5108875" cy="3672876"/>
          </a:xfrm>
          <a:prstGeom prst="rect">
            <a:avLst/>
          </a:prstGeom>
          <a:noFill/>
          <a:ln>
            <a:noFill/>
          </a:ln>
        </p:spPr>
      </p:pic>
      <p:sp>
        <p:nvSpPr>
          <p:cNvPr id="568" name="Google Shape;568;g22abd16ce0b_0_3"/>
          <p:cNvSpPr txBox="1">
            <a:spLocks noGrp="1"/>
          </p:cNvSpPr>
          <p:nvPr>
            <p:ph type="title"/>
          </p:nvPr>
        </p:nvSpPr>
        <p:spPr>
          <a:xfrm>
            <a:off x="5764725" y="1570575"/>
            <a:ext cx="28656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500">
                <a:latin typeface="Karla"/>
                <a:ea typeface="Karla"/>
                <a:cs typeface="Karla"/>
                <a:sym typeface="Karla"/>
              </a:rPr>
              <a:t>“Wanting to watch </a:t>
            </a:r>
            <a:endParaRPr sz="1500">
              <a:latin typeface="Karla"/>
              <a:ea typeface="Karla"/>
              <a:cs typeface="Karla"/>
              <a:sym typeface="Karla"/>
            </a:endParaRPr>
          </a:p>
          <a:p>
            <a:pPr marL="0" lvl="0" indent="0" algn="l" rtl="0">
              <a:lnSpc>
                <a:spcPct val="100000"/>
              </a:lnSpc>
              <a:spcBef>
                <a:spcPts val="0"/>
              </a:spcBef>
              <a:spcAft>
                <a:spcPts val="0"/>
              </a:spcAft>
              <a:buSzPts val="2800"/>
              <a:buNone/>
            </a:pPr>
            <a:r>
              <a:rPr lang="en" sz="1500">
                <a:latin typeface="Karla"/>
                <a:ea typeface="Karla"/>
                <a:cs typeface="Karla"/>
                <a:sym typeface="Karla"/>
              </a:rPr>
              <a:t>programs they’ve heard about”</a:t>
            </a:r>
            <a:endParaRPr sz="1500">
              <a:latin typeface="Karla"/>
              <a:ea typeface="Karla"/>
              <a:cs typeface="Karla"/>
              <a:sym typeface="Karla"/>
            </a:endParaRPr>
          </a:p>
          <a:p>
            <a:pPr marL="0" lvl="0" indent="0" algn="ctr" rtl="0">
              <a:lnSpc>
                <a:spcPct val="100000"/>
              </a:lnSpc>
              <a:spcBef>
                <a:spcPts val="0"/>
              </a:spcBef>
              <a:spcAft>
                <a:spcPts val="0"/>
              </a:spcAft>
              <a:buSzPts val="2800"/>
              <a:buNone/>
            </a:pPr>
            <a:r>
              <a:rPr lang="en" sz="1500">
                <a:latin typeface="Karla"/>
                <a:ea typeface="Karla"/>
                <a:cs typeface="Karla"/>
                <a:sym typeface="Karla"/>
              </a:rPr>
              <a:t>&amp; </a:t>
            </a:r>
            <a:endParaRPr sz="1500">
              <a:latin typeface="Karla"/>
              <a:ea typeface="Karla"/>
              <a:cs typeface="Karla"/>
              <a:sym typeface="Karla"/>
            </a:endParaRPr>
          </a:p>
          <a:p>
            <a:pPr marL="0" lvl="0" indent="0" algn="ctr" rtl="0">
              <a:lnSpc>
                <a:spcPct val="100000"/>
              </a:lnSpc>
              <a:spcBef>
                <a:spcPts val="0"/>
              </a:spcBef>
              <a:spcAft>
                <a:spcPts val="0"/>
              </a:spcAft>
              <a:buSzPts val="2800"/>
              <a:buNone/>
            </a:pPr>
            <a:endParaRPr sz="1500"/>
          </a:p>
          <a:p>
            <a:pPr marL="0" lvl="0" indent="0" algn="l" rtl="0">
              <a:lnSpc>
                <a:spcPct val="100000"/>
              </a:lnSpc>
              <a:spcBef>
                <a:spcPts val="0"/>
              </a:spcBef>
              <a:spcAft>
                <a:spcPts val="0"/>
              </a:spcAft>
              <a:buSzPts val="2800"/>
              <a:buNone/>
            </a:pPr>
            <a:r>
              <a:rPr lang="en" sz="1500">
                <a:latin typeface="Karla"/>
                <a:ea typeface="Karla"/>
                <a:cs typeface="Karla"/>
                <a:sym typeface="Karla"/>
              </a:rPr>
              <a:t>“To access original content exclusive to streaming platforms”</a:t>
            </a:r>
            <a:endParaRPr sz="1500">
              <a:latin typeface="Karla"/>
              <a:ea typeface="Karla"/>
              <a:cs typeface="Karla"/>
              <a:sym typeface="Karla"/>
            </a:endParaRPr>
          </a:p>
          <a:p>
            <a:pPr marL="0" lvl="0" indent="0" algn="l" rtl="0">
              <a:lnSpc>
                <a:spcPct val="100000"/>
              </a:lnSpc>
              <a:spcBef>
                <a:spcPts val="0"/>
              </a:spcBef>
              <a:spcAft>
                <a:spcPts val="0"/>
              </a:spcAft>
              <a:buSzPts val="2800"/>
              <a:buNone/>
            </a:pPr>
            <a:endParaRPr sz="1500"/>
          </a:p>
          <a:p>
            <a:pPr marL="0" lvl="0" indent="0" algn="l" rtl="0">
              <a:lnSpc>
                <a:spcPct val="100000"/>
              </a:lnSpc>
              <a:spcBef>
                <a:spcPts val="0"/>
              </a:spcBef>
              <a:spcAft>
                <a:spcPts val="0"/>
              </a:spcAft>
              <a:buSzPts val="2800"/>
              <a:buNone/>
            </a:pPr>
            <a:r>
              <a:rPr lang="en" sz="1500">
                <a:latin typeface="Karla"/>
                <a:ea typeface="Karla"/>
                <a:cs typeface="Karla"/>
                <a:sym typeface="Karla"/>
              </a:rPr>
              <a:t>Are cited as top 3 &amp; 4 reasons for subscribing to additional paid video streaming services</a:t>
            </a:r>
            <a:endParaRPr sz="1500">
              <a:latin typeface="Karla"/>
              <a:ea typeface="Karla"/>
              <a:cs typeface="Karla"/>
              <a:sym typeface="Karla"/>
            </a:endParaRPr>
          </a:p>
        </p:txBody>
      </p:sp>
      <p:sp>
        <p:nvSpPr>
          <p:cNvPr id="569" name="Google Shape;569;g22abd16ce0b_0_3"/>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https://www.nielsen.com/insights/2020/playback-time-which-consumer-attitudes-will-shape-the-streaming-wars/</a:t>
            </a:r>
            <a:endParaRPr sz="700">
              <a:solidFill>
                <a:schemeClr val="lt1"/>
              </a:solidFill>
            </a:endParaRPr>
          </a:p>
        </p:txBody>
      </p:sp>
      <p:sp>
        <p:nvSpPr>
          <p:cNvPr id="570" name="Google Shape;570;g22abd16ce0b_0_3"/>
          <p:cNvSpPr/>
          <p:nvPr/>
        </p:nvSpPr>
        <p:spPr>
          <a:xfrm>
            <a:off x="1393800" y="1968375"/>
            <a:ext cx="1889100" cy="623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22abd16ce0b_0_13"/>
          <p:cNvPicPr preferRelativeResize="0"/>
          <p:nvPr/>
        </p:nvPicPr>
        <p:blipFill>
          <a:blip r:embed="rId3">
            <a:alphaModFix/>
          </a:blip>
          <a:stretch>
            <a:fillRect/>
          </a:stretch>
        </p:blipFill>
        <p:spPr>
          <a:xfrm>
            <a:off x="211800" y="300775"/>
            <a:ext cx="6405500" cy="4376575"/>
          </a:xfrm>
          <a:prstGeom prst="rect">
            <a:avLst/>
          </a:prstGeom>
          <a:noFill/>
          <a:ln>
            <a:noFill/>
          </a:ln>
        </p:spPr>
      </p:pic>
      <p:sp>
        <p:nvSpPr>
          <p:cNvPr id="576" name="Google Shape;576;g22abd16ce0b_0_13"/>
          <p:cNvSpPr txBox="1"/>
          <p:nvPr/>
        </p:nvSpPr>
        <p:spPr>
          <a:xfrm>
            <a:off x="6724500" y="1546225"/>
            <a:ext cx="2167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Desired shows</a:t>
            </a:r>
            <a:endParaRPr sz="1800" b="1" i="0" u="none" strike="noStrike" cap="none">
              <a:solidFill>
                <a:schemeClr val="lt1"/>
              </a:solidFill>
              <a:latin typeface="Karla"/>
              <a:ea typeface="Karla"/>
              <a:cs typeface="Karla"/>
              <a:sym typeface="Karla"/>
            </a:endParaRPr>
          </a:p>
        </p:txBody>
      </p:sp>
      <p:sp>
        <p:nvSpPr>
          <p:cNvPr id="577" name="Google Shape;577;g22abd16ce0b_0_13"/>
          <p:cNvSpPr txBox="1"/>
          <p:nvPr/>
        </p:nvSpPr>
        <p:spPr>
          <a:xfrm>
            <a:off x="6724500" y="1938300"/>
            <a:ext cx="2239800" cy="65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latin typeface="Karla"/>
                <a:ea typeface="Karla"/>
                <a:cs typeface="Karla"/>
                <a:sym typeface="Karla"/>
              </a:rPr>
              <a:t>Is cited as the top reason that consumers found to be the most attractive feature of video streaming services </a:t>
            </a:r>
            <a:endParaRPr>
              <a:solidFill>
                <a:schemeClr val="lt1"/>
              </a:solidFill>
              <a:latin typeface="Karla"/>
              <a:ea typeface="Karla"/>
              <a:cs typeface="Karla"/>
              <a:sym typeface="Karla"/>
            </a:endParaRPr>
          </a:p>
        </p:txBody>
      </p:sp>
      <p:sp>
        <p:nvSpPr>
          <p:cNvPr id="578" name="Google Shape;578;g22abd16ce0b_0_1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579" name="Google Shape;579;g22abd16ce0b_0_13"/>
          <p:cNvSpPr/>
          <p:nvPr/>
        </p:nvSpPr>
        <p:spPr>
          <a:xfrm>
            <a:off x="211800" y="1098275"/>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g2545dcc6c60_0_3"/>
          <p:cNvPicPr preferRelativeResize="0"/>
          <p:nvPr/>
        </p:nvPicPr>
        <p:blipFill>
          <a:blip r:embed="rId3">
            <a:alphaModFix/>
          </a:blip>
          <a:stretch>
            <a:fillRect/>
          </a:stretch>
        </p:blipFill>
        <p:spPr>
          <a:xfrm>
            <a:off x="211800" y="216700"/>
            <a:ext cx="6512701" cy="4422996"/>
          </a:xfrm>
          <a:prstGeom prst="rect">
            <a:avLst/>
          </a:prstGeom>
          <a:noFill/>
          <a:ln>
            <a:noFill/>
          </a:ln>
        </p:spPr>
      </p:pic>
      <p:sp>
        <p:nvSpPr>
          <p:cNvPr id="585" name="Google Shape;585;g2545dcc6c60_0_3"/>
          <p:cNvSpPr txBox="1"/>
          <p:nvPr/>
        </p:nvSpPr>
        <p:spPr>
          <a:xfrm>
            <a:off x="6724500" y="1241425"/>
            <a:ext cx="23262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Content related reasons</a:t>
            </a:r>
            <a:endParaRPr sz="1800" b="1" i="0" u="none" strike="noStrike" cap="none">
              <a:solidFill>
                <a:schemeClr val="lt1"/>
              </a:solidFill>
              <a:latin typeface="Karla"/>
              <a:ea typeface="Karla"/>
              <a:cs typeface="Karla"/>
              <a:sym typeface="Karla"/>
            </a:endParaRPr>
          </a:p>
        </p:txBody>
      </p:sp>
      <p:sp>
        <p:nvSpPr>
          <p:cNvPr id="586" name="Google Shape;586;g2545dcc6c60_0_3"/>
          <p:cNvSpPr txBox="1"/>
          <p:nvPr/>
        </p:nvSpPr>
        <p:spPr>
          <a:xfrm>
            <a:off x="6724500" y="1938300"/>
            <a:ext cx="2239800" cy="65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latin typeface="Karla"/>
                <a:ea typeface="Karla"/>
                <a:cs typeface="Karla"/>
                <a:sym typeface="Karla"/>
              </a:rPr>
              <a:t>Are also cited as the top reason that incites consumers to subscribe to new streaming services</a:t>
            </a:r>
            <a:endParaRPr>
              <a:solidFill>
                <a:schemeClr val="lt1"/>
              </a:solidFill>
              <a:latin typeface="Karla"/>
              <a:ea typeface="Karla"/>
              <a:cs typeface="Karla"/>
              <a:sym typeface="Karla"/>
            </a:endParaRPr>
          </a:p>
        </p:txBody>
      </p:sp>
      <p:sp>
        <p:nvSpPr>
          <p:cNvPr id="587" name="Google Shape;587;g2545dcc6c60_0_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588" name="Google Shape;588;g2545dcc6c60_0_3"/>
          <p:cNvSpPr/>
          <p:nvPr/>
        </p:nvSpPr>
        <p:spPr>
          <a:xfrm>
            <a:off x="508550" y="13455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2545dcc6c60_0_3"/>
          <p:cNvSpPr/>
          <p:nvPr/>
        </p:nvSpPr>
        <p:spPr>
          <a:xfrm>
            <a:off x="481825" y="17681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545dcc6c60_0_3"/>
          <p:cNvSpPr/>
          <p:nvPr/>
        </p:nvSpPr>
        <p:spPr>
          <a:xfrm>
            <a:off x="406725" y="21907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V Screen Presentation by Slidesgo">
  <a:themeElements>
    <a:clrScheme name="Simple Light">
      <a:dk1>
        <a:srgbClr val="000000"/>
      </a:dk1>
      <a:lt1>
        <a:srgbClr val="FFFFFF"/>
      </a:lt1>
      <a:dk2>
        <a:srgbClr val="595959"/>
      </a:dk2>
      <a:lt2>
        <a:srgbClr val="EEEEEE"/>
      </a:lt2>
      <a:accent1>
        <a:srgbClr val="000033"/>
      </a:accent1>
      <a:accent2>
        <a:srgbClr val="291468"/>
      </a:accent2>
      <a:accent3>
        <a:srgbClr val="6728B5"/>
      </a:accent3>
      <a:accent4>
        <a:srgbClr val="D944BA"/>
      </a:accent4>
      <a:accent5>
        <a:srgbClr val="FF9158"/>
      </a:accent5>
      <a:accent6>
        <a:srgbClr val="FFE0A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1635</Words>
  <Application>Microsoft Office PowerPoint</Application>
  <PresentationFormat>On-screen Show (16:9)</PresentationFormat>
  <Paragraphs>338</Paragraphs>
  <Slides>47</Slides>
  <Notes>47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Sans</vt:lpstr>
      <vt:lpstr>Arial</vt:lpstr>
      <vt:lpstr>Orbitron</vt:lpstr>
      <vt:lpstr>Consolas</vt:lpstr>
      <vt:lpstr>Karla</vt:lpstr>
      <vt:lpstr>Karla Medium</vt:lpstr>
      <vt:lpstr>TV Screen Presentation by Slidesgo</vt:lpstr>
      <vt:lpstr>Analyzing Viewer Preferences And Sentiment Towards Popular Sitcoms</vt:lpstr>
      <vt:lpstr>Background Of The Problem</vt:lpstr>
      <vt:lpstr>18 million</vt:lpstr>
      <vt:lpstr>Preferred digital video content by genre in the U.S. as of March 2023</vt:lpstr>
      <vt:lpstr>01</vt:lpstr>
      <vt:lpstr>Availability of content is top 3 in  importance of video streaming attributes</vt:lpstr>
      <vt:lpstr>“Wanting to watch  programs they’ve heard about” &amp;   “To access original content exclusive to streaming platforms”  Are cited as top 3 &amp; 4 reasons for subscribing to additional paid video streaming services</vt:lpstr>
      <vt:lpstr>PowerPoint Presentation</vt:lpstr>
      <vt:lpstr>PowerPoint Presentation</vt:lpstr>
      <vt:lpstr>PowerPoint Presentation</vt:lpstr>
      <vt:lpstr>When Singaporeans are asked if they would discontinue one of their streaming services in the next six months</vt:lpstr>
      <vt:lpstr>PowerPoint Presentation</vt:lpstr>
      <vt:lpstr>Problem Statement:  Short term problem Identify what show elements in the sitcom are popular among the viewers</vt:lpstr>
      <vt:lpstr>Problem Statement:  Long term To build an infrastructure that can help to classify and analyse user’s comments about the show from various platforms. </vt:lpstr>
      <vt:lpstr>How we went about this</vt:lpstr>
      <vt:lpstr>Exploratory  Data Analysis</vt:lpstr>
      <vt:lpstr>Why Reddit?  </vt:lpstr>
      <vt:lpstr>PowerPoint Presentation</vt:lpstr>
      <vt:lpstr>PowerPoint Presentation</vt:lpstr>
      <vt:lpstr>PowerPoint Presentation</vt:lpstr>
      <vt:lpstr>PowerPoint Presentation</vt:lpstr>
      <vt:lpstr>PowerPoint Presentation</vt:lpstr>
      <vt:lpstr>PowerPoint Presentation</vt:lpstr>
      <vt:lpstr>Classification Model</vt:lpstr>
      <vt:lpstr>Ming Fatt et-al, 2023 </vt:lpstr>
      <vt:lpstr>What did we do?</vt:lpstr>
      <vt:lpstr>Modelling workflow</vt:lpstr>
      <vt:lpstr>Summary Table Score</vt:lpstr>
      <vt:lpstr>Features Importance </vt:lpstr>
      <vt:lpstr>Features Importance  (Without Characters)</vt:lpstr>
      <vt:lpstr>PowerPoint Presentation</vt:lpstr>
      <vt:lpstr>Confusion Matrix</vt:lpstr>
      <vt:lpstr>Product Demonstration</vt:lpstr>
      <vt:lpstr>Recommendation and Key Insights</vt:lpstr>
      <vt:lpstr>Show Elements</vt:lpstr>
      <vt:lpstr>03</vt:lpstr>
      <vt:lpstr>Future Work  </vt:lpstr>
      <vt:lpstr>Key Limitations</vt:lpstr>
      <vt:lpstr>Misclassified  Words</vt:lpstr>
      <vt:lpstr>Project Goals Revisit:   Identify what show elements in the sitcom are popular among the viewers  To build an infrastructure that can help to classify and analyse user’s comments about the show from various platforms.  </vt:lpstr>
      <vt:lpstr>Future Work  </vt:lpstr>
      <vt:lpstr>Thank you!</vt:lpstr>
      <vt:lpstr>Grid Search Results (top 3 out of 4)</vt:lpstr>
      <vt:lpstr>Final models (parameters taken from grid search)</vt:lpstr>
      <vt:lpstr>Modelling workflow</vt:lpstr>
      <vt:lpstr>Meet the production team</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Viewer Preferences And Sentiment Towards Popular Sitcoms</dc:title>
  <cp:lastModifiedBy>Ming Fatt Kham</cp:lastModifiedBy>
  <cp:revision>1</cp:revision>
  <dcterms:modified xsi:type="dcterms:W3CDTF">2023-06-23T01:22:52Z</dcterms:modified>
</cp:coreProperties>
</file>